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4" r:id="rId1"/>
  </p:sldMasterIdLst>
  <p:notesMasterIdLst>
    <p:notesMasterId r:id="rId18"/>
  </p:notesMasterIdLst>
  <p:sldIdLst>
    <p:sldId id="400" r:id="rId2"/>
    <p:sldId id="438" r:id="rId3"/>
    <p:sldId id="422" r:id="rId4"/>
    <p:sldId id="423" r:id="rId5"/>
    <p:sldId id="430" r:id="rId6"/>
    <p:sldId id="424" r:id="rId7"/>
    <p:sldId id="436" r:id="rId8"/>
    <p:sldId id="435" r:id="rId9"/>
    <p:sldId id="433" r:id="rId10"/>
    <p:sldId id="434" r:id="rId11"/>
    <p:sldId id="431" r:id="rId12"/>
    <p:sldId id="425" r:id="rId13"/>
    <p:sldId id="427" r:id="rId14"/>
    <p:sldId id="437" r:id="rId15"/>
    <p:sldId id="432" r:id="rId16"/>
    <p:sldId id="429" r:id="rId17"/>
  </p:sldIdLst>
  <p:sldSz cx="9144000" cy="6858000" type="screen4x3"/>
  <p:notesSz cx="7010400" cy="9296400"/>
  <p:defaultTextStyle>
    <a:defPPr>
      <a:defRPr lang="pt-B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 Cristina da Silva" initials="JCdS" lastIdx="7"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0033CC"/>
    <a:srgbClr val="5DC3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6" autoAdjust="0"/>
    <p:restoredTop sz="94709"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pPr>
              <a:defRPr/>
            </a:pPr>
            <a:endParaRPr lang="pt-BR"/>
          </a:p>
        </p:txBody>
      </p:sp>
      <p:sp>
        <p:nvSpPr>
          <p:cNvPr id="3" name="Espaço Reservado para Data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pPr>
              <a:defRPr/>
            </a:pPr>
            <a:fld id="{E6401747-7F15-450B-9DC0-2C32A8E82A34}" type="datetimeFigureOut">
              <a:rPr lang="pt-BR"/>
              <a:pPr>
                <a:defRPr/>
              </a:pPr>
              <a:t>01/09/2017</a:t>
            </a:fld>
            <a:endParaRPr lang="pt-BR"/>
          </a:p>
        </p:txBody>
      </p:sp>
      <p:sp>
        <p:nvSpPr>
          <p:cNvPr id="4" name="Espaço Reservado para Imagem de Slide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pt-BR" noProof="0" smtClean="0"/>
          </a:p>
        </p:txBody>
      </p:sp>
      <p:sp>
        <p:nvSpPr>
          <p:cNvPr id="5" name="Espaço Reservado para Anotações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pt-BR" noProof="0" smtClean="0"/>
              <a:t>Clique para editar 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pPr>
              <a:defRPr/>
            </a:pPr>
            <a:endParaRPr lang="pt-BR"/>
          </a:p>
        </p:txBody>
      </p:sp>
      <p:sp>
        <p:nvSpPr>
          <p:cNvPr id="7" name="Espaço Reservado para Número de Slide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pPr>
              <a:defRPr/>
            </a:pPr>
            <a:fld id="{8E4E41C5-36EB-4FC1-A14C-0664F392905D}" type="slidenum">
              <a:rPr lang="pt-BR"/>
              <a:pPr>
                <a:defRPr/>
              </a:pPr>
              <a:t>‹nº›</a:t>
            </a:fld>
            <a:endParaRPr lang="pt-BR"/>
          </a:p>
        </p:txBody>
      </p:sp>
    </p:spTree>
    <p:extLst>
      <p:ext uri="{BB962C8B-B14F-4D97-AF65-F5344CB8AC3E}">
        <p14:creationId xmlns:p14="http://schemas.microsoft.com/office/powerpoint/2010/main" val="37257444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20484"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1A56DF3-DACF-4C64-B5D4-7AE1474DD10C}" type="slidenum">
              <a:rPr lang="pt-BR" altLang="pt-BR">
                <a:solidFill>
                  <a:prstClr val="black"/>
                </a:solidFill>
              </a:rPr>
              <a:pPr eaLnBrk="1" hangingPunct="1"/>
              <a:t>1</a:t>
            </a:fld>
            <a:endParaRPr lang="pt-BR" altLang="pt-BR">
              <a:solidFill>
                <a:prstClr val="black"/>
              </a:solidFill>
            </a:endParaRPr>
          </a:p>
        </p:txBody>
      </p:sp>
    </p:spTree>
    <p:extLst>
      <p:ext uri="{BB962C8B-B14F-4D97-AF65-F5344CB8AC3E}">
        <p14:creationId xmlns:p14="http://schemas.microsoft.com/office/powerpoint/2010/main" val="2235634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20484"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1A56DF3-DACF-4C64-B5D4-7AE1474DD10C}" type="slidenum">
              <a:rPr lang="pt-BR" altLang="pt-BR">
                <a:solidFill>
                  <a:prstClr val="black"/>
                </a:solidFill>
              </a:rPr>
              <a:pPr eaLnBrk="1" hangingPunct="1"/>
              <a:t>3</a:t>
            </a:fld>
            <a:endParaRPr lang="pt-BR" altLang="pt-BR">
              <a:solidFill>
                <a:prstClr val="black"/>
              </a:solidFill>
            </a:endParaRPr>
          </a:p>
        </p:txBody>
      </p:sp>
    </p:spTree>
    <p:extLst>
      <p:ext uri="{BB962C8B-B14F-4D97-AF65-F5344CB8AC3E}">
        <p14:creationId xmlns:p14="http://schemas.microsoft.com/office/powerpoint/2010/main" val="2850992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ço Reservado para Imagem de Sl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ço Reservado para Anotaçõ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pt-BR" altLang="pt-BR" smtClean="0"/>
          </a:p>
        </p:txBody>
      </p:sp>
      <p:sp>
        <p:nvSpPr>
          <p:cNvPr id="20484" name="Espaço Reservado para Número de Sl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1A56DF3-DACF-4C64-B5D4-7AE1474DD10C}" type="slidenum">
              <a:rPr lang="pt-BR" altLang="pt-BR">
                <a:solidFill>
                  <a:prstClr val="black"/>
                </a:solidFill>
              </a:rPr>
              <a:pPr eaLnBrk="1" hangingPunct="1"/>
              <a:t>16</a:t>
            </a:fld>
            <a:endParaRPr lang="pt-BR" altLang="pt-BR">
              <a:solidFill>
                <a:prstClr val="black"/>
              </a:solidFill>
            </a:endParaRPr>
          </a:p>
        </p:txBody>
      </p:sp>
    </p:spTree>
    <p:extLst>
      <p:ext uri="{BB962C8B-B14F-4D97-AF65-F5344CB8AC3E}">
        <p14:creationId xmlns:p14="http://schemas.microsoft.com/office/powerpoint/2010/main" val="844555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Retângulo 3"/>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tângulo 4"/>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tângulo 5"/>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tângulo 6"/>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tângulo 9"/>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1" name="Retângulo de cantos arredondados 10"/>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12" name="Retângulo de cantos arredondados 11"/>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tângulo 12"/>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tângulo 13"/>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tângulo 14"/>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tângulo 15"/>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ítulo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lang="pt-BR" smtClean="0"/>
              <a:t>Clique para editar o estilo do título mestre</a:t>
            </a:r>
            <a:endParaRPr lang="en-US"/>
          </a:p>
        </p:txBody>
      </p:sp>
      <p:sp>
        <p:nvSpPr>
          <p:cNvPr id="9" name="Subtítulo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pt-BR" smtClean="0"/>
              <a:t>Clique para editar o estilo do subtítulo mestre</a:t>
            </a:r>
            <a:endParaRPr lang="en-US"/>
          </a:p>
        </p:txBody>
      </p:sp>
      <p:sp>
        <p:nvSpPr>
          <p:cNvPr id="17" name="Espaço Reservado para Data 27"/>
          <p:cNvSpPr>
            <a:spLocks noGrp="1"/>
          </p:cNvSpPr>
          <p:nvPr>
            <p:ph type="dt" sz="half" idx="10"/>
          </p:nvPr>
        </p:nvSpPr>
        <p:spPr>
          <a:xfrm>
            <a:off x="6705600" y="4206875"/>
            <a:ext cx="960438" cy="457200"/>
          </a:xfrm>
        </p:spPr>
        <p:txBody>
          <a:bodyPr/>
          <a:lstStyle>
            <a:lvl1pPr>
              <a:defRPr/>
            </a:lvl1pPr>
          </a:lstStyle>
          <a:p>
            <a:pPr>
              <a:defRPr/>
            </a:pPr>
            <a:fld id="{8E30566B-A36E-4583-8727-8BA5ADC6E845}" type="datetimeFigureOut">
              <a:rPr lang="pt-BR"/>
              <a:pPr>
                <a:defRPr/>
              </a:pPr>
              <a:t>01/09/2017</a:t>
            </a:fld>
            <a:endParaRPr lang="pt-BR"/>
          </a:p>
        </p:txBody>
      </p:sp>
      <p:sp>
        <p:nvSpPr>
          <p:cNvPr id="18" name="Espaço Reservado para Rodapé 16"/>
          <p:cNvSpPr>
            <a:spLocks noGrp="1"/>
          </p:cNvSpPr>
          <p:nvPr>
            <p:ph type="ftr" sz="quarter" idx="11"/>
          </p:nvPr>
        </p:nvSpPr>
        <p:spPr>
          <a:xfrm>
            <a:off x="5410200" y="4205288"/>
            <a:ext cx="1295400" cy="457200"/>
          </a:xfrm>
        </p:spPr>
        <p:txBody>
          <a:bodyPr/>
          <a:lstStyle>
            <a:lvl1pPr>
              <a:defRPr/>
            </a:lvl1pPr>
          </a:lstStyle>
          <a:p>
            <a:pPr>
              <a:defRPr/>
            </a:pPr>
            <a:endParaRPr lang="pt-BR"/>
          </a:p>
        </p:txBody>
      </p:sp>
      <p:sp>
        <p:nvSpPr>
          <p:cNvPr id="19" name="Espaço Reservado para Número de Slide 28"/>
          <p:cNvSpPr>
            <a:spLocks noGrp="1"/>
          </p:cNvSpPr>
          <p:nvPr>
            <p:ph type="sldNum" sz="quarter" idx="12"/>
          </p:nvPr>
        </p:nvSpPr>
        <p:spPr>
          <a:xfrm>
            <a:off x="8320088" y="1588"/>
            <a:ext cx="747712" cy="365125"/>
          </a:xfrm>
        </p:spPr>
        <p:txBody>
          <a:bodyPr/>
          <a:lstStyle>
            <a:lvl1pPr algn="r">
              <a:defRPr sz="1800">
                <a:solidFill>
                  <a:schemeClr val="bg1"/>
                </a:solidFill>
              </a:defRPr>
            </a:lvl1pPr>
          </a:lstStyle>
          <a:p>
            <a:pPr>
              <a:defRPr/>
            </a:pPr>
            <a:fld id="{CBC7C971-8218-4E27-A2C4-FF6EE36865AD}" type="slidenum">
              <a:rPr lang="pt-BR"/>
              <a:pPr>
                <a:defRPr/>
              </a:pPr>
              <a:t>‹nº›</a:t>
            </a:fld>
            <a:endParaRPr lang="pt-BR"/>
          </a:p>
        </p:txBody>
      </p:sp>
    </p:spTree>
    <p:extLst>
      <p:ext uri="{BB962C8B-B14F-4D97-AF65-F5344CB8AC3E}">
        <p14:creationId xmlns:p14="http://schemas.microsoft.com/office/powerpoint/2010/main" val="4228473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13"/>
          <p:cNvSpPr>
            <a:spLocks noGrp="1"/>
          </p:cNvSpPr>
          <p:nvPr>
            <p:ph type="dt" sz="half" idx="10"/>
          </p:nvPr>
        </p:nvSpPr>
        <p:spPr/>
        <p:txBody>
          <a:bodyPr/>
          <a:lstStyle>
            <a:lvl1pPr>
              <a:defRPr/>
            </a:lvl1pPr>
          </a:lstStyle>
          <a:p>
            <a:pPr>
              <a:defRPr/>
            </a:pPr>
            <a:fld id="{18EFB212-F593-4D03-84A9-7B2878336DBD}" type="datetimeFigureOut">
              <a:rPr lang="pt-BR"/>
              <a:pPr>
                <a:defRPr/>
              </a:pPr>
              <a:t>01/09/2017</a:t>
            </a:fld>
            <a:endParaRPr lang="pt-BR"/>
          </a:p>
        </p:txBody>
      </p:sp>
      <p:sp>
        <p:nvSpPr>
          <p:cNvPr id="5" name="Espaço Reservado para Rodapé 2"/>
          <p:cNvSpPr>
            <a:spLocks noGrp="1"/>
          </p:cNvSpPr>
          <p:nvPr>
            <p:ph type="ftr" sz="quarter" idx="11"/>
          </p:nvPr>
        </p:nvSpPr>
        <p:spPr/>
        <p:txBody>
          <a:bodyPr/>
          <a:lstStyle>
            <a:lvl1pPr>
              <a:defRPr/>
            </a:lvl1pPr>
          </a:lstStyle>
          <a:p>
            <a:pPr>
              <a:defRPr/>
            </a:pPr>
            <a:endParaRPr lang="pt-BR"/>
          </a:p>
        </p:txBody>
      </p:sp>
      <p:sp>
        <p:nvSpPr>
          <p:cNvPr id="6" name="Espaço Reservado para Número de Slide 22"/>
          <p:cNvSpPr>
            <a:spLocks noGrp="1"/>
          </p:cNvSpPr>
          <p:nvPr>
            <p:ph type="sldNum" sz="quarter" idx="12"/>
          </p:nvPr>
        </p:nvSpPr>
        <p:spPr/>
        <p:txBody>
          <a:bodyPr/>
          <a:lstStyle>
            <a:lvl1pPr>
              <a:defRPr/>
            </a:lvl1pPr>
          </a:lstStyle>
          <a:p>
            <a:pPr>
              <a:defRPr/>
            </a:pPr>
            <a:fld id="{DCAC28B9-D0A6-48BF-A636-DB31E370BCF7}" type="slidenum">
              <a:rPr lang="pt-BR"/>
              <a:pPr>
                <a:defRPr/>
              </a:pPr>
              <a:t>‹nº›</a:t>
            </a:fld>
            <a:endParaRPr lang="pt-BR"/>
          </a:p>
        </p:txBody>
      </p:sp>
    </p:spTree>
    <p:extLst>
      <p:ext uri="{BB962C8B-B14F-4D97-AF65-F5344CB8AC3E}">
        <p14:creationId xmlns:p14="http://schemas.microsoft.com/office/powerpoint/2010/main" val="3853574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81800" y="1143000"/>
            <a:ext cx="1905000" cy="5486400"/>
          </a:xfrm>
        </p:spPr>
        <p:txBody>
          <a:bodyPr vert="eaVer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1143000"/>
            <a:ext cx="6248400" cy="54864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13"/>
          <p:cNvSpPr>
            <a:spLocks noGrp="1"/>
          </p:cNvSpPr>
          <p:nvPr>
            <p:ph type="dt" sz="half" idx="10"/>
          </p:nvPr>
        </p:nvSpPr>
        <p:spPr/>
        <p:txBody>
          <a:bodyPr/>
          <a:lstStyle>
            <a:lvl1pPr>
              <a:defRPr/>
            </a:lvl1pPr>
          </a:lstStyle>
          <a:p>
            <a:pPr>
              <a:defRPr/>
            </a:pPr>
            <a:fld id="{BFEA795C-3091-4C77-89D7-3E5755BF5CE6}" type="datetimeFigureOut">
              <a:rPr lang="pt-BR"/>
              <a:pPr>
                <a:defRPr/>
              </a:pPr>
              <a:t>01/09/2017</a:t>
            </a:fld>
            <a:endParaRPr lang="pt-BR"/>
          </a:p>
        </p:txBody>
      </p:sp>
      <p:sp>
        <p:nvSpPr>
          <p:cNvPr id="5" name="Espaço Reservado para Rodapé 2"/>
          <p:cNvSpPr>
            <a:spLocks noGrp="1"/>
          </p:cNvSpPr>
          <p:nvPr>
            <p:ph type="ftr" sz="quarter" idx="11"/>
          </p:nvPr>
        </p:nvSpPr>
        <p:spPr/>
        <p:txBody>
          <a:bodyPr/>
          <a:lstStyle>
            <a:lvl1pPr>
              <a:defRPr/>
            </a:lvl1pPr>
          </a:lstStyle>
          <a:p>
            <a:pPr>
              <a:defRPr/>
            </a:pPr>
            <a:endParaRPr lang="pt-BR"/>
          </a:p>
        </p:txBody>
      </p:sp>
      <p:sp>
        <p:nvSpPr>
          <p:cNvPr id="6" name="Espaço Reservado para Número de Slide 22"/>
          <p:cNvSpPr>
            <a:spLocks noGrp="1"/>
          </p:cNvSpPr>
          <p:nvPr>
            <p:ph type="sldNum" sz="quarter" idx="12"/>
          </p:nvPr>
        </p:nvSpPr>
        <p:spPr/>
        <p:txBody>
          <a:bodyPr/>
          <a:lstStyle>
            <a:lvl1pPr>
              <a:defRPr/>
            </a:lvl1pPr>
          </a:lstStyle>
          <a:p>
            <a:pPr>
              <a:defRPr/>
            </a:pPr>
            <a:fld id="{2FF7F0B6-3D34-4E19-AE5C-DCFD5308BCF4}" type="slidenum">
              <a:rPr lang="pt-BR"/>
              <a:pPr>
                <a:defRPr/>
              </a:pPr>
              <a:t>‹nº›</a:t>
            </a:fld>
            <a:endParaRPr lang="pt-BR"/>
          </a:p>
        </p:txBody>
      </p:sp>
    </p:spTree>
    <p:extLst>
      <p:ext uri="{BB962C8B-B14F-4D97-AF65-F5344CB8AC3E}">
        <p14:creationId xmlns:p14="http://schemas.microsoft.com/office/powerpoint/2010/main" val="519967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en-US"/>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13"/>
          <p:cNvSpPr>
            <a:spLocks noGrp="1"/>
          </p:cNvSpPr>
          <p:nvPr>
            <p:ph type="dt" sz="half" idx="10"/>
          </p:nvPr>
        </p:nvSpPr>
        <p:spPr/>
        <p:txBody>
          <a:bodyPr/>
          <a:lstStyle>
            <a:lvl1pPr>
              <a:defRPr/>
            </a:lvl1pPr>
          </a:lstStyle>
          <a:p>
            <a:pPr>
              <a:defRPr/>
            </a:pPr>
            <a:fld id="{D05C45D1-4A85-498A-BC37-DC936EF3EEFB}" type="datetimeFigureOut">
              <a:rPr lang="pt-BR"/>
              <a:pPr>
                <a:defRPr/>
              </a:pPr>
              <a:t>01/09/2017</a:t>
            </a:fld>
            <a:endParaRPr lang="pt-BR"/>
          </a:p>
        </p:txBody>
      </p:sp>
      <p:sp>
        <p:nvSpPr>
          <p:cNvPr id="5" name="Espaço Reservado para Rodapé 2"/>
          <p:cNvSpPr>
            <a:spLocks noGrp="1"/>
          </p:cNvSpPr>
          <p:nvPr>
            <p:ph type="ftr" sz="quarter" idx="11"/>
          </p:nvPr>
        </p:nvSpPr>
        <p:spPr/>
        <p:txBody>
          <a:bodyPr/>
          <a:lstStyle>
            <a:lvl1pPr>
              <a:defRPr/>
            </a:lvl1pPr>
          </a:lstStyle>
          <a:p>
            <a:pPr>
              <a:defRPr/>
            </a:pPr>
            <a:endParaRPr lang="pt-BR"/>
          </a:p>
        </p:txBody>
      </p:sp>
      <p:sp>
        <p:nvSpPr>
          <p:cNvPr id="6" name="Espaço Reservado para Número de Slide 22"/>
          <p:cNvSpPr>
            <a:spLocks noGrp="1"/>
          </p:cNvSpPr>
          <p:nvPr>
            <p:ph type="sldNum" sz="quarter" idx="12"/>
          </p:nvPr>
        </p:nvSpPr>
        <p:spPr/>
        <p:txBody>
          <a:bodyPr/>
          <a:lstStyle>
            <a:lvl1pPr>
              <a:defRPr/>
            </a:lvl1pPr>
          </a:lstStyle>
          <a:p>
            <a:pPr>
              <a:defRPr/>
            </a:pPr>
            <a:fld id="{A890E4EF-9557-4EA4-B93D-E5089FAB806C}" type="slidenum">
              <a:rPr lang="pt-BR"/>
              <a:pPr>
                <a:defRPr/>
              </a:pPr>
              <a:t>‹nº›</a:t>
            </a:fld>
            <a:endParaRPr lang="pt-BR"/>
          </a:p>
        </p:txBody>
      </p:sp>
    </p:spTree>
    <p:extLst>
      <p:ext uri="{BB962C8B-B14F-4D97-AF65-F5344CB8AC3E}">
        <p14:creationId xmlns:p14="http://schemas.microsoft.com/office/powerpoint/2010/main" val="3751156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pt-BR" smtClean="0"/>
              <a:t>Clique para editar o estilo do título mestre</a:t>
            </a:r>
            <a:endParaRPr lang="en-US"/>
          </a:p>
        </p:txBody>
      </p:sp>
      <p:sp>
        <p:nvSpPr>
          <p:cNvPr id="3" name="Espaço Reservado para Texto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pt-BR" smtClean="0"/>
              <a:t>Clique para editar os estilos do texto mestre</a:t>
            </a:r>
          </a:p>
        </p:txBody>
      </p:sp>
      <p:sp>
        <p:nvSpPr>
          <p:cNvPr id="4" name="Espaço Reservado para Data 13"/>
          <p:cNvSpPr>
            <a:spLocks noGrp="1"/>
          </p:cNvSpPr>
          <p:nvPr>
            <p:ph type="dt" sz="half" idx="10"/>
          </p:nvPr>
        </p:nvSpPr>
        <p:spPr/>
        <p:txBody>
          <a:bodyPr/>
          <a:lstStyle>
            <a:lvl1pPr>
              <a:defRPr/>
            </a:lvl1pPr>
          </a:lstStyle>
          <a:p>
            <a:pPr>
              <a:defRPr/>
            </a:pPr>
            <a:fld id="{297EB476-E6FF-446C-8CB6-4EF524F9045E}" type="datetimeFigureOut">
              <a:rPr lang="pt-BR"/>
              <a:pPr>
                <a:defRPr/>
              </a:pPr>
              <a:t>01/09/2017</a:t>
            </a:fld>
            <a:endParaRPr lang="pt-BR"/>
          </a:p>
        </p:txBody>
      </p:sp>
      <p:sp>
        <p:nvSpPr>
          <p:cNvPr id="5" name="Espaço Reservado para Rodapé 2"/>
          <p:cNvSpPr>
            <a:spLocks noGrp="1"/>
          </p:cNvSpPr>
          <p:nvPr>
            <p:ph type="ftr" sz="quarter" idx="11"/>
          </p:nvPr>
        </p:nvSpPr>
        <p:spPr/>
        <p:txBody>
          <a:bodyPr/>
          <a:lstStyle>
            <a:lvl1pPr>
              <a:defRPr/>
            </a:lvl1pPr>
          </a:lstStyle>
          <a:p>
            <a:pPr>
              <a:defRPr/>
            </a:pPr>
            <a:endParaRPr lang="pt-BR"/>
          </a:p>
        </p:txBody>
      </p:sp>
      <p:sp>
        <p:nvSpPr>
          <p:cNvPr id="6" name="Espaço Reservado para Número de Slide 22"/>
          <p:cNvSpPr>
            <a:spLocks noGrp="1"/>
          </p:cNvSpPr>
          <p:nvPr>
            <p:ph type="sldNum" sz="quarter" idx="12"/>
          </p:nvPr>
        </p:nvSpPr>
        <p:spPr/>
        <p:txBody>
          <a:bodyPr/>
          <a:lstStyle>
            <a:lvl1pPr>
              <a:defRPr/>
            </a:lvl1pPr>
          </a:lstStyle>
          <a:p>
            <a:pPr>
              <a:defRPr/>
            </a:pPr>
            <a:fld id="{D9A2F826-AA39-4154-B4F5-D801D4389E5E}" type="slidenum">
              <a:rPr lang="pt-BR"/>
              <a:pPr>
                <a:defRPr/>
              </a:pPr>
              <a:t>‹nº›</a:t>
            </a:fld>
            <a:endParaRPr lang="pt-BR"/>
          </a:p>
        </p:txBody>
      </p:sp>
    </p:spTree>
    <p:extLst>
      <p:ext uri="{BB962C8B-B14F-4D97-AF65-F5344CB8AC3E}">
        <p14:creationId xmlns:p14="http://schemas.microsoft.com/office/powerpoint/2010/main" val="1504003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en-US"/>
          </a:p>
        </p:txBody>
      </p:sp>
      <p:sp>
        <p:nvSpPr>
          <p:cNvPr id="3" name="Espaço Reservado para Conteúdo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Conteúdo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13"/>
          <p:cNvSpPr>
            <a:spLocks noGrp="1"/>
          </p:cNvSpPr>
          <p:nvPr>
            <p:ph type="dt" sz="half" idx="10"/>
          </p:nvPr>
        </p:nvSpPr>
        <p:spPr/>
        <p:txBody>
          <a:bodyPr/>
          <a:lstStyle>
            <a:lvl1pPr>
              <a:defRPr/>
            </a:lvl1pPr>
          </a:lstStyle>
          <a:p>
            <a:pPr>
              <a:defRPr/>
            </a:pPr>
            <a:fld id="{8E5072CC-5CEE-4830-A975-61C203709579}" type="datetimeFigureOut">
              <a:rPr lang="pt-BR"/>
              <a:pPr>
                <a:defRPr/>
              </a:pPr>
              <a:t>01/09/2017</a:t>
            </a:fld>
            <a:endParaRPr lang="pt-BR"/>
          </a:p>
        </p:txBody>
      </p:sp>
      <p:sp>
        <p:nvSpPr>
          <p:cNvPr id="6" name="Espaço Reservado para Rodapé 2"/>
          <p:cNvSpPr>
            <a:spLocks noGrp="1"/>
          </p:cNvSpPr>
          <p:nvPr>
            <p:ph type="ftr" sz="quarter" idx="11"/>
          </p:nvPr>
        </p:nvSpPr>
        <p:spPr/>
        <p:txBody>
          <a:bodyPr/>
          <a:lstStyle>
            <a:lvl1pPr>
              <a:defRPr/>
            </a:lvl1pPr>
          </a:lstStyle>
          <a:p>
            <a:pPr>
              <a:defRPr/>
            </a:pPr>
            <a:endParaRPr lang="pt-BR"/>
          </a:p>
        </p:txBody>
      </p:sp>
      <p:sp>
        <p:nvSpPr>
          <p:cNvPr id="7" name="Espaço Reservado para Número de Slide 22"/>
          <p:cNvSpPr>
            <a:spLocks noGrp="1"/>
          </p:cNvSpPr>
          <p:nvPr>
            <p:ph type="sldNum" sz="quarter" idx="12"/>
          </p:nvPr>
        </p:nvSpPr>
        <p:spPr/>
        <p:txBody>
          <a:bodyPr/>
          <a:lstStyle>
            <a:lvl1pPr>
              <a:defRPr/>
            </a:lvl1pPr>
          </a:lstStyle>
          <a:p>
            <a:pPr>
              <a:defRPr/>
            </a:pPr>
            <a:fld id="{46E08C0D-2D16-4726-A1A4-35F9A0C37DE3}" type="slidenum">
              <a:rPr lang="pt-BR"/>
              <a:pPr>
                <a:defRPr/>
              </a:pPr>
              <a:t>‹nº›</a:t>
            </a:fld>
            <a:endParaRPr lang="pt-BR"/>
          </a:p>
        </p:txBody>
      </p:sp>
    </p:spTree>
    <p:extLst>
      <p:ext uri="{BB962C8B-B14F-4D97-AF65-F5344CB8AC3E}">
        <p14:creationId xmlns:p14="http://schemas.microsoft.com/office/powerpoint/2010/main" val="4003212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81000" y="1143000"/>
            <a:ext cx="8382000" cy="1069848"/>
          </a:xfrm>
        </p:spPr>
        <p:txBody>
          <a:bodyPr/>
          <a:lstStyle>
            <a:lvl1pPr>
              <a:defRPr sz="4000" b="0" i="0" cap="none" baseline="0"/>
            </a:lvl1pPr>
          </a:lstStyle>
          <a:p>
            <a:r>
              <a:rPr lang="pt-BR" smtClean="0"/>
              <a:t>Clique para editar o estilo do título mestre</a:t>
            </a:r>
            <a:endParaRPr lang="en-US"/>
          </a:p>
        </p:txBody>
      </p:sp>
      <p:sp>
        <p:nvSpPr>
          <p:cNvPr id="3" name="Espaço Reservado para Texto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pt-BR" smtClean="0"/>
              <a:t>Clique para editar os estilos do texto mestre</a:t>
            </a:r>
          </a:p>
        </p:txBody>
      </p:sp>
      <p:sp>
        <p:nvSpPr>
          <p:cNvPr id="4" name="Espaço Reservado para Texto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pt-BR" smtClean="0"/>
              <a:t>Clique para editar os estilos do texto mestre</a:t>
            </a:r>
          </a:p>
        </p:txBody>
      </p:sp>
      <p:sp>
        <p:nvSpPr>
          <p:cNvPr id="5" name="Espaço Reservado para Conteúdo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Conteúdo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Data 25"/>
          <p:cNvSpPr>
            <a:spLocks noGrp="1"/>
          </p:cNvSpPr>
          <p:nvPr>
            <p:ph type="dt" sz="half" idx="10"/>
          </p:nvPr>
        </p:nvSpPr>
        <p:spPr/>
        <p:txBody>
          <a:bodyPr rtlCol="0"/>
          <a:lstStyle>
            <a:lvl1pPr>
              <a:defRPr/>
            </a:lvl1pPr>
          </a:lstStyle>
          <a:p>
            <a:pPr>
              <a:defRPr/>
            </a:pPr>
            <a:fld id="{E61B4281-F879-4BE9-892C-0A330BEFF913}" type="datetimeFigureOut">
              <a:rPr lang="pt-BR"/>
              <a:pPr>
                <a:defRPr/>
              </a:pPr>
              <a:t>01/09/2017</a:t>
            </a:fld>
            <a:endParaRPr lang="pt-BR"/>
          </a:p>
        </p:txBody>
      </p:sp>
      <p:sp>
        <p:nvSpPr>
          <p:cNvPr id="8" name="Espaço Reservado para Número de Slide 26"/>
          <p:cNvSpPr>
            <a:spLocks noGrp="1"/>
          </p:cNvSpPr>
          <p:nvPr>
            <p:ph type="sldNum" sz="quarter" idx="11"/>
          </p:nvPr>
        </p:nvSpPr>
        <p:spPr/>
        <p:txBody>
          <a:bodyPr rtlCol="0"/>
          <a:lstStyle>
            <a:lvl1pPr>
              <a:defRPr/>
            </a:lvl1pPr>
          </a:lstStyle>
          <a:p>
            <a:pPr>
              <a:defRPr/>
            </a:pPr>
            <a:fld id="{7C051094-A938-4A0E-A2DE-328687C6E98A}" type="slidenum">
              <a:rPr lang="pt-BR"/>
              <a:pPr>
                <a:defRPr/>
              </a:pPr>
              <a:t>‹nº›</a:t>
            </a:fld>
            <a:endParaRPr lang="pt-BR"/>
          </a:p>
        </p:txBody>
      </p:sp>
      <p:sp>
        <p:nvSpPr>
          <p:cNvPr id="9" name="Espaço Reservado para Rodapé 27"/>
          <p:cNvSpPr>
            <a:spLocks noGrp="1"/>
          </p:cNvSpPr>
          <p:nvPr>
            <p:ph type="ftr" sz="quarter" idx="12"/>
          </p:nvPr>
        </p:nvSpPr>
        <p:spPr/>
        <p:txBody>
          <a:bodyPr rtlCol="0"/>
          <a:lstStyle>
            <a:lvl1pPr>
              <a:defRPr/>
            </a:lvl1pPr>
          </a:lstStyle>
          <a:p>
            <a:pPr>
              <a:defRPr/>
            </a:pPr>
            <a:endParaRPr lang="pt-BR"/>
          </a:p>
        </p:txBody>
      </p:sp>
    </p:spTree>
    <p:extLst>
      <p:ext uri="{BB962C8B-B14F-4D97-AF65-F5344CB8AC3E}">
        <p14:creationId xmlns:p14="http://schemas.microsoft.com/office/powerpoint/2010/main" val="83389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43000"/>
            <a:ext cx="8229600" cy="1069848"/>
          </a:xfrm>
        </p:spPr>
        <p:txBody>
          <a:bodyPr/>
          <a:lstStyle>
            <a:lvl1pPr>
              <a:defRPr sz="4000">
                <a:solidFill>
                  <a:schemeClr val="tx2"/>
                </a:solidFill>
              </a:defRPr>
            </a:lvl1pPr>
          </a:lstStyle>
          <a:p>
            <a:r>
              <a:rPr lang="pt-BR" smtClean="0"/>
              <a:t>Clique para editar o estilo do título mestre</a:t>
            </a:r>
            <a:endParaRPr lang="en-US"/>
          </a:p>
        </p:txBody>
      </p:sp>
      <p:sp>
        <p:nvSpPr>
          <p:cNvPr id="3" name="Espaço Reservado para Data 2"/>
          <p:cNvSpPr>
            <a:spLocks noGrp="1"/>
          </p:cNvSpPr>
          <p:nvPr>
            <p:ph type="dt" sz="half" idx="10"/>
          </p:nvPr>
        </p:nvSpPr>
        <p:spPr>
          <a:xfrm>
            <a:off x="6583363" y="612775"/>
            <a:ext cx="957262" cy="457200"/>
          </a:xfrm>
        </p:spPr>
        <p:txBody>
          <a:bodyPr/>
          <a:lstStyle>
            <a:lvl1pPr>
              <a:defRPr/>
            </a:lvl1pPr>
          </a:lstStyle>
          <a:p>
            <a:pPr>
              <a:defRPr/>
            </a:pPr>
            <a:fld id="{4DC8D990-71A3-4068-BBEA-FED3B63D3BBB}" type="datetimeFigureOut">
              <a:rPr lang="pt-BR"/>
              <a:pPr>
                <a:defRPr/>
              </a:pPr>
              <a:t>01/09/2017</a:t>
            </a:fld>
            <a:endParaRPr lang="pt-BR"/>
          </a:p>
        </p:txBody>
      </p:sp>
      <p:sp>
        <p:nvSpPr>
          <p:cNvPr id="4" name="Espaço Reservado para Rodapé 3"/>
          <p:cNvSpPr>
            <a:spLocks noGrp="1"/>
          </p:cNvSpPr>
          <p:nvPr>
            <p:ph type="ftr" sz="quarter" idx="11"/>
          </p:nvPr>
        </p:nvSpPr>
        <p:spPr/>
        <p:txBody>
          <a:bodyPr/>
          <a:lstStyle>
            <a:lvl1pPr>
              <a:defRPr/>
            </a:lvl1pPr>
          </a:lstStyle>
          <a:p>
            <a:pPr>
              <a:defRPr/>
            </a:pPr>
            <a:endParaRPr lang="pt-BR"/>
          </a:p>
        </p:txBody>
      </p:sp>
      <p:sp>
        <p:nvSpPr>
          <p:cNvPr id="5" name="Espaço Reservado para Número de Slide 4"/>
          <p:cNvSpPr>
            <a:spLocks noGrp="1"/>
          </p:cNvSpPr>
          <p:nvPr>
            <p:ph type="sldNum" sz="quarter" idx="12"/>
          </p:nvPr>
        </p:nvSpPr>
        <p:spPr/>
        <p:txBody>
          <a:bodyPr/>
          <a:lstStyle>
            <a:lvl1pPr>
              <a:defRPr/>
            </a:lvl1pPr>
          </a:lstStyle>
          <a:p>
            <a:pPr>
              <a:defRPr/>
            </a:pPr>
            <a:fld id="{CD8CD771-22EB-45D8-A493-195201E9C6C2}" type="slidenum">
              <a:rPr lang="pt-BR"/>
              <a:pPr>
                <a:defRPr/>
              </a:pPr>
              <a:t>‹nº›</a:t>
            </a:fld>
            <a:endParaRPr lang="pt-BR"/>
          </a:p>
        </p:txBody>
      </p:sp>
    </p:spTree>
    <p:extLst>
      <p:ext uri="{BB962C8B-B14F-4D97-AF65-F5344CB8AC3E}">
        <p14:creationId xmlns:p14="http://schemas.microsoft.com/office/powerpoint/2010/main" val="440011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3"/>
          <p:cNvSpPr>
            <a:spLocks noGrp="1"/>
          </p:cNvSpPr>
          <p:nvPr>
            <p:ph type="dt" sz="half" idx="10"/>
          </p:nvPr>
        </p:nvSpPr>
        <p:spPr/>
        <p:txBody>
          <a:bodyPr/>
          <a:lstStyle>
            <a:lvl1pPr>
              <a:defRPr/>
            </a:lvl1pPr>
          </a:lstStyle>
          <a:p>
            <a:pPr>
              <a:defRPr/>
            </a:pPr>
            <a:fld id="{A102CA59-7590-434A-825B-4E06335EE723}" type="datetimeFigureOut">
              <a:rPr lang="pt-BR"/>
              <a:pPr>
                <a:defRPr/>
              </a:pPr>
              <a:t>01/09/2017</a:t>
            </a:fld>
            <a:endParaRPr lang="pt-BR"/>
          </a:p>
        </p:txBody>
      </p:sp>
      <p:sp>
        <p:nvSpPr>
          <p:cNvPr id="3" name="Espaço Reservado para Rodapé 2"/>
          <p:cNvSpPr>
            <a:spLocks noGrp="1"/>
          </p:cNvSpPr>
          <p:nvPr>
            <p:ph type="ftr" sz="quarter" idx="11"/>
          </p:nvPr>
        </p:nvSpPr>
        <p:spPr/>
        <p:txBody>
          <a:bodyPr/>
          <a:lstStyle>
            <a:lvl1pPr>
              <a:defRPr/>
            </a:lvl1pPr>
          </a:lstStyle>
          <a:p>
            <a:pPr>
              <a:defRPr/>
            </a:pPr>
            <a:endParaRPr lang="pt-BR"/>
          </a:p>
        </p:txBody>
      </p:sp>
      <p:sp>
        <p:nvSpPr>
          <p:cNvPr id="4" name="Espaço Reservado para Número de Slide 22"/>
          <p:cNvSpPr>
            <a:spLocks noGrp="1"/>
          </p:cNvSpPr>
          <p:nvPr>
            <p:ph type="sldNum" sz="quarter" idx="12"/>
          </p:nvPr>
        </p:nvSpPr>
        <p:spPr/>
        <p:txBody>
          <a:bodyPr/>
          <a:lstStyle>
            <a:lvl1pPr>
              <a:defRPr/>
            </a:lvl1pPr>
          </a:lstStyle>
          <a:p>
            <a:pPr>
              <a:defRPr/>
            </a:pPr>
            <a:fld id="{C8B04455-4E94-49BC-98C9-9DD4D34E4BEC}" type="slidenum">
              <a:rPr lang="pt-BR"/>
              <a:pPr>
                <a:defRPr/>
              </a:pPr>
              <a:t>‹nº›</a:t>
            </a:fld>
            <a:endParaRPr lang="pt-BR"/>
          </a:p>
        </p:txBody>
      </p:sp>
    </p:spTree>
    <p:extLst>
      <p:ext uri="{BB962C8B-B14F-4D97-AF65-F5344CB8AC3E}">
        <p14:creationId xmlns:p14="http://schemas.microsoft.com/office/powerpoint/2010/main" val="3382007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353496" y="1101970"/>
            <a:ext cx="3383280" cy="877824"/>
          </a:xfrm>
        </p:spPr>
        <p:txBody>
          <a:bodyPr anchor="b"/>
          <a:lstStyle>
            <a:lvl1pPr algn="l">
              <a:buNone/>
              <a:defRPr sz="1800" b="1"/>
            </a:lvl1pPr>
          </a:lstStyle>
          <a:p>
            <a:r>
              <a:rPr lang="pt-BR" smtClean="0"/>
              <a:t>Clique para editar o estilo do título mestre</a:t>
            </a:r>
            <a:endParaRPr lang="en-US"/>
          </a:p>
        </p:txBody>
      </p:sp>
      <p:sp>
        <p:nvSpPr>
          <p:cNvPr id="3" name="Espaço Reservado para Texto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pt-BR" smtClean="0"/>
              <a:t>Clique para editar os estilos do texto mestre</a:t>
            </a:r>
          </a:p>
        </p:txBody>
      </p:sp>
      <p:sp>
        <p:nvSpPr>
          <p:cNvPr id="4" name="Espaço Reservado para Conteúdo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13"/>
          <p:cNvSpPr>
            <a:spLocks noGrp="1"/>
          </p:cNvSpPr>
          <p:nvPr>
            <p:ph type="dt" sz="half" idx="10"/>
          </p:nvPr>
        </p:nvSpPr>
        <p:spPr/>
        <p:txBody>
          <a:bodyPr/>
          <a:lstStyle>
            <a:lvl1pPr>
              <a:defRPr/>
            </a:lvl1pPr>
          </a:lstStyle>
          <a:p>
            <a:pPr>
              <a:defRPr/>
            </a:pPr>
            <a:fld id="{58A52051-63AA-4322-92BD-F48311541FCA}" type="datetimeFigureOut">
              <a:rPr lang="pt-BR"/>
              <a:pPr>
                <a:defRPr/>
              </a:pPr>
              <a:t>01/09/2017</a:t>
            </a:fld>
            <a:endParaRPr lang="pt-BR"/>
          </a:p>
        </p:txBody>
      </p:sp>
      <p:sp>
        <p:nvSpPr>
          <p:cNvPr id="6" name="Espaço Reservado para Rodapé 2"/>
          <p:cNvSpPr>
            <a:spLocks noGrp="1"/>
          </p:cNvSpPr>
          <p:nvPr>
            <p:ph type="ftr" sz="quarter" idx="11"/>
          </p:nvPr>
        </p:nvSpPr>
        <p:spPr/>
        <p:txBody>
          <a:bodyPr/>
          <a:lstStyle>
            <a:lvl1pPr>
              <a:defRPr/>
            </a:lvl1pPr>
          </a:lstStyle>
          <a:p>
            <a:pPr>
              <a:defRPr/>
            </a:pPr>
            <a:endParaRPr lang="pt-BR"/>
          </a:p>
        </p:txBody>
      </p:sp>
      <p:sp>
        <p:nvSpPr>
          <p:cNvPr id="7" name="Espaço Reservado para Número de Slide 22"/>
          <p:cNvSpPr>
            <a:spLocks noGrp="1"/>
          </p:cNvSpPr>
          <p:nvPr>
            <p:ph type="sldNum" sz="quarter" idx="12"/>
          </p:nvPr>
        </p:nvSpPr>
        <p:spPr/>
        <p:txBody>
          <a:bodyPr/>
          <a:lstStyle>
            <a:lvl1pPr>
              <a:defRPr/>
            </a:lvl1pPr>
          </a:lstStyle>
          <a:p>
            <a:pPr>
              <a:defRPr/>
            </a:pPr>
            <a:fld id="{8F1A8B8A-181E-4A63-B7B0-E607752FB4AC}" type="slidenum">
              <a:rPr lang="pt-BR"/>
              <a:pPr>
                <a:defRPr/>
              </a:pPr>
              <a:t>‹nº›</a:t>
            </a:fld>
            <a:endParaRPr lang="pt-BR"/>
          </a:p>
        </p:txBody>
      </p:sp>
    </p:spTree>
    <p:extLst>
      <p:ext uri="{BB962C8B-B14F-4D97-AF65-F5344CB8AC3E}">
        <p14:creationId xmlns:p14="http://schemas.microsoft.com/office/powerpoint/2010/main" val="2017424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pt-BR" smtClean="0"/>
              <a:t>Clique para editar o estilo do título mestre</a:t>
            </a:r>
            <a:endParaRPr lang="en-US"/>
          </a:p>
        </p:txBody>
      </p:sp>
      <p:sp>
        <p:nvSpPr>
          <p:cNvPr id="3" name="Espaço Reservado para Imagem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pt-BR" noProof="0" smtClean="0"/>
              <a:t>Clique no ícone para adicionar uma imagem</a:t>
            </a:r>
            <a:endParaRPr lang="en-US" noProof="0" dirty="0"/>
          </a:p>
        </p:txBody>
      </p:sp>
      <p:sp>
        <p:nvSpPr>
          <p:cNvPr id="4" name="Espaço Reservado para Texto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pt-BR" smtClean="0"/>
              <a:t>Clique para editar os estilos do texto mestre</a:t>
            </a:r>
          </a:p>
        </p:txBody>
      </p:sp>
      <p:sp>
        <p:nvSpPr>
          <p:cNvPr id="5" name="Espaço Reservado para Data 13"/>
          <p:cNvSpPr>
            <a:spLocks noGrp="1"/>
          </p:cNvSpPr>
          <p:nvPr>
            <p:ph type="dt" sz="half" idx="10"/>
          </p:nvPr>
        </p:nvSpPr>
        <p:spPr/>
        <p:txBody>
          <a:bodyPr/>
          <a:lstStyle>
            <a:lvl1pPr>
              <a:defRPr/>
            </a:lvl1pPr>
          </a:lstStyle>
          <a:p>
            <a:pPr>
              <a:defRPr/>
            </a:pPr>
            <a:fld id="{C14CB507-51BA-4997-A6BE-A181E8D02744}" type="datetimeFigureOut">
              <a:rPr lang="pt-BR"/>
              <a:pPr>
                <a:defRPr/>
              </a:pPr>
              <a:t>01/09/2017</a:t>
            </a:fld>
            <a:endParaRPr lang="pt-BR"/>
          </a:p>
        </p:txBody>
      </p:sp>
      <p:sp>
        <p:nvSpPr>
          <p:cNvPr id="6" name="Espaço Reservado para Rodapé 2"/>
          <p:cNvSpPr>
            <a:spLocks noGrp="1"/>
          </p:cNvSpPr>
          <p:nvPr>
            <p:ph type="ftr" sz="quarter" idx="11"/>
          </p:nvPr>
        </p:nvSpPr>
        <p:spPr/>
        <p:txBody>
          <a:bodyPr/>
          <a:lstStyle>
            <a:lvl1pPr>
              <a:defRPr/>
            </a:lvl1pPr>
          </a:lstStyle>
          <a:p>
            <a:pPr>
              <a:defRPr/>
            </a:pPr>
            <a:endParaRPr lang="pt-BR"/>
          </a:p>
        </p:txBody>
      </p:sp>
      <p:sp>
        <p:nvSpPr>
          <p:cNvPr id="7" name="Espaço Reservado para Número de Slide 22"/>
          <p:cNvSpPr>
            <a:spLocks noGrp="1"/>
          </p:cNvSpPr>
          <p:nvPr>
            <p:ph type="sldNum" sz="quarter" idx="12"/>
          </p:nvPr>
        </p:nvSpPr>
        <p:spPr/>
        <p:txBody>
          <a:bodyPr/>
          <a:lstStyle>
            <a:lvl1pPr>
              <a:defRPr/>
            </a:lvl1pPr>
          </a:lstStyle>
          <a:p>
            <a:pPr>
              <a:defRPr/>
            </a:pPr>
            <a:fld id="{48588C96-7A6C-429E-B69E-DFB4B1166094}" type="slidenum">
              <a:rPr lang="pt-BR"/>
              <a:pPr>
                <a:defRPr/>
              </a:pPr>
              <a:t>‹nº›</a:t>
            </a:fld>
            <a:endParaRPr lang="pt-BR"/>
          </a:p>
        </p:txBody>
      </p:sp>
    </p:spTree>
    <p:extLst>
      <p:ext uri="{BB962C8B-B14F-4D97-AF65-F5344CB8AC3E}">
        <p14:creationId xmlns:p14="http://schemas.microsoft.com/office/powerpoint/2010/main" val="250130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tângulo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etângulo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 name="Retângulo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 name="Retângulo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tângulo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3" name="Retângulo de cantos arredondados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4" name="Retângulo de cantos arredondados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tângulo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Retângulo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7" name="Retângulo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tângulo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tângulo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tângulo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9" name="Espaço Reservado para Título 21"/>
          <p:cNvSpPr>
            <a:spLocks noGrp="1"/>
          </p:cNvSpPr>
          <p:nvPr>
            <p:ph type="title"/>
          </p:nvPr>
        </p:nvSpPr>
        <p:spPr bwMode="auto">
          <a:xfrm>
            <a:off x="457200" y="1143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smtClean="0"/>
              <a:t>Clique para editar o estilo do título mestre</a:t>
            </a:r>
            <a:endParaRPr lang="en-US" altLang="pt-BR" smtClean="0"/>
          </a:p>
        </p:txBody>
      </p:sp>
      <p:sp>
        <p:nvSpPr>
          <p:cNvPr id="1040" name="Espaço Reservado para Texto 12"/>
          <p:cNvSpPr>
            <a:spLocks noGrp="1"/>
          </p:cNvSpPr>
          <p:nvPr>
            <p:ph type="body" idx="1"/>
          </p:nvPr>
        </p:nvSpPr>
        <p:spPr bwMode="auto">
          <a:xfrm>
            <a:off x="457200" y="2249488"/>
            <a:ext cx="82296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altLang="pt-BR" smtClean="0"/>
              <a:t>Clique para editar os estilos do texto mestre</a:t>
            </a:r>
          </a:p>
          <a:p>
            <a:pPr lvl="1"/>
            <a:r>
              <a:rPr lang="pt-BR" altLang="pt-BR" smtClean="0"/>
              <a:t>Segundo nível</a:t>
            </a:r>
          </a:p>
          <a:p>
            <a:pPr lvl="2"/>
            <a:r>
              <a:rPr lang="pt-BR" altLang="pt-BR" smtClean="0"/>
              <a:t>Terceiro nível</a:t>
            </a:r>
          </a:p>
          <a:p>
            <a:pPr lvl="3"/>
            <a:r>
              <a:rPr lang="pt-BR" altLang="pt-BR" smtClean="0"/>
              <a:t>Quarto nível</a:t>
            </a:r>
          </a:p>
          <a:p>
            <a:pPr lvl="4"/>
            <a:r>
              <a:rPr lang="pt-BR" altLang="pt-BR" smtClean="0"/>
              <a:t>Quinto nível</a:t>
            </a:r>
            <a:endParaRPr lang="en-US" altLang="pt-BR" smtClean="0"/>
          </a:p>
        </p:txBody>
      </p:sp>
      <p:sp>
        <p:nvSpPr>
          <p:cNvPr id="14" name="Espaço Reservado para Data 13"/>
          <p:cNvSpPr>
            <a:spLocks noGrp="1"/>
          </p:cNvSpPr>
          <p:nvPr>
            <p:ph type="dt" sz="half" idx="2"/>
          </p:nvPr>
        </p:nvSpPr>
        <p:spPr>
          <a:xfrm>
            <a:off x="6586538" y="612775"/>
            <a:ext cx="957262" cy="457200"/>
          </a:xfrm>
          <a:prstGeom prst="rect">
            <a:avLst/>
          </a:prstGeom>
        </p:spPr>
        <p:txBody>
          <a:bodyPr vert="horz"/>
          <a:lstStyle>
            <a:lvl1pPr algn="l" eaLnBrk="1" fontAlgn="auto" latinLnBrk="0" hangingPunct="1">
              <a:spcBef>
                <a:spcPts val="0"/>
              </a:spcBef>
              <a:spcAft>
                <a:spcPts val="0"/>
              </a:spcAft>
              <a:defRPr kumimoji="0" sz="800">
                <a:solidFill>
                  <a:schemeClr val="accent2"/>
                </a:solidFill>
                <a:latin typeface="+mn-lt"/>
              </a:defRPr>
            </a:lvl1pPr>
          </a:lstStyle>
          <a:p>
            <a:pPr>
              <a:defRPr/>
            </a:pPr>
            <a:fld id="{592A6848-4FB6-42B9-9063-7140B93960D7}" type="datetimeFigureOut">
              <a:rPr lang="pt-BR"/>
              <a:pPr>
                <a:defRPr/>
              </a:pPr>
              <a:t>01/09/2017</a:t>
            </a:fld>
            <a:endParaRPr lang="pt-BR"/>
          </a:p>
        </p:txBody>
      </p:sp>
      <p:sp>
        <p:nvSpPr>
          <p:cNvPr id="3" name="Espaço Reservado para Rodapé 2"/>
          <p:cNvSpPr>
            <a:spLocks noGrp="1"/>
          </p:cNvSpPr>
          <p:nvPr>
            <p:ph type="ftr" sz="quarter" idx="3"/>
          </p:nvPr>
        </p:nvSpPr>
        <p:spPr>
          <a:xfrm>
            <a:off x="5257800" y="612775"/>
            <a:ext cx="1325563" cy="457200"/>
          </a:xfrm>
          <a:prstGeom prst="rect">
            <a:avLst/>
          </a:prstGeom>
        </p:spPr>
        <p:txBody>
          <a:bodyPr vert="horz"/>
          <a:lstStyle>
            <a:lvl1pPr algn="r" eaLnBrk="1" fontAlgn="auto" latinLnBrk="0" hangingPunct="1">
              <a:spcBef>
                <a:spcPts val="0"/>
              </a:spcBef>
              <a:spcAft>
                <a:spcPts val="0"/>
              </a:spcAft>
              <a:defRPr kumimoji="0" sz="800">
                <a:solidFill>
                  <a:schemeClr val="accent2"/>
                </a:solidFill>
                <a:latin typeface="+mn-lt"/>
              </a:defRPr>
            </a:lvl1pPr>
          </a:lstStyle>
          <a:p>
            <a:pPr>
              <a:defRPr/>
            </a:pPr>
            <a:endParaRPr lang="pt-BR"/>
          </a:p>
        </p:txBody>
      </p:sp>
      <p:sp>
        <p:nvSpPr>
          <p:cNvPr id="23" name="Espaço Reservado para Número de Slide 22"/>
          <p:cNvSpPr>
            <a:spLocks noGrp="1"/>
          </p:cNvSpPr>
          <p:nvPr>
            <p:ph type="sldNum" sz="quarter" idx="4"/>
          </p:nvPr>
        </p:nvSpPr>
        <p:spPr>
          <a:xfrm>
            <a:off x="8174038" y="1588"/>
            <a:ext cx="762000" cy="366712"/>
          </a:xfrm>
          <a:prstGeom prst="rect">
            <a:avLst/>
          </a:prstGeom>
        </p:spPr>
        <p:txBody>
          <a:bodyPr vert="horz" anchor="b"/>
          <a:lstStyle>
            <a:lvl1pPr algn="r" eaLnBrk="1" fontAlgn="auto" latinLnBrk="0" hangingPunct="1">
              <a:spcBef>
                <a:spcPts val="0"/>
              </a:spcBef>
              <a:spcAft>
                <a:spcPts val="0"/>
              </a:spcAft>
              <a:defRPr kumimoji="0" sz="1800">
                <a:solidFill>
                  <a:srgbClr val="FFFFFF"/>
                </a:solidFill>
                <a:latin typeface="+mn-lt"/>
              </a:defRPr>
            </a:lvl1pPr>
          </a:lstStyle>
          <a:p>
            <a:pPr>
              <a:defRPr/>
            </a:pPr>
            <a:fld id="{6CE24AB7-2060-4A63-9044-7B6284E4A9B1}"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4359" r:id="rId1"/>
    <p:sldLayoutId id="2147484351" r:id="rId2"/>
    <p:sldLayoutId id="2147484352" r:id="rId3"/>
    <p:sldLayoutId id="2147484353" r:id="rId4"/>
    <p:sldLayoutId id="2147484360" r:id="rId5"/>
    <p:sldLayoutId id="2147484361" r:id="rId6"/>
    <p:sldLayoutId id="2147484354" r:id="rId7"/>
    <p:sldLayoutId id="2147484355" r:id="rId8"/>
    <p:sldLayoutId id="2147484356" r:id="rId9"/>
    <p:sldLayoutId id="2147484357" r:id="rId10"/>
    <p:sldLayoutId id="2147484358"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rebuchet MS" pitchFamily="34" charset="0"/>
        </a:defRPr>
      </a:lvl2pPr>
      <a:lvl3pPr algn="l" rtl="0" eaLnBrk="0" fontAlgn="base" hangingPunct="0">
        <a:spcBef>
          <a:spcPct val="0"/>
        </a:spcBef>
        <a:spcAft>
          <a:spcPct val="0"/>
        </a:spcAft>
        <a:defRPr sz="4000">
          <a:solidFill>
            <a:schemeClr val="tx2"/>
          </a:solidFill>
          <a:latin typeface="Trebuchet MS" pitchFamily="34" charset="0"/>
        </a:defRPr>
      </a:lvl3pPr>
      <a:lvl4pPr algn="l" rtl="0" eaLnBrk="0" fontAlgn="base" hangingPunct="0">
        <a:spcBef>
          <a:spcPct val="0"/>
        </a:spcBef>
        <a:spcAft>
          <a:spcPct val="0"/>
        </a:spcAft>
        <a:defRPr sz="4000">
          <a:solidFill>
            <a:schemeClr val="tx2"/>
          </a:solidFill>
          <a:latin typeface="Trebuchet MS" pitchFamily="34" charset="0"/>
        </a:defRPr>
      </a:lvl4pPr>
      <a:lvl5pPr algn="l" rtl="0" eaLnBrk="0" fontAlgn="base" hangingPunct="0">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eaLnBrk="0" fontAlgn="base" hangingPunct="0">
        <a:spcBef>
          <a:spcPts val="300"/>
        </a:spcBef>
        <a:spcAft>
          <a:spcPct val="0"/>
        </a:spcAft>
        <a:buClr>
          <a:srgbClr val="326064"/>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1"/>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tx2"/>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326064"/>
        </a:buClr>
        <a:buFont typeface="Georgia" pitchFamily="18" charset="0"/>
        <a:buChar char="▫"/>
        <a:defRPr sz="2000" kern="1200">
          <a:solidFill>
            <a:srgbClr val="326064"/>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coreaddireg@mec.gov.br"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ctrTitle"/>
          </p:nvPr>
        </p:nvSpPr>
        <p:spPr>
          <a:xfrm>
            <a:off x="501650" y="2060848"/>
            <a:ext cx="8458200" cy="1470025"/>
          </a:xfrm>
        </p:spPr>
        <p:txBody>
          <a:bodyPr/>
          <a:lstStyle/>
          <a:p>
            <a:pPr fontAlgn="auto">
              <a:spcBef>
                <a:spcPts val="0"/>
              </a:spcBef>
              <a:spcAft>
                <a:spcPts val="0"/>
              </a:spcAft>
              <a:defRPr/>
            </a:pPr>
            <a:r>
              <a:rPr lang="pt-BR" sz="3600" dirty="0" smtClean="0">
                <a:effectLst>
                  <a:outerShdw blurRad="38100" dist="38100" dir="2700000" algn="tl">
                    <a:srgbClr val="000000">
                      <a:alpha val="43137"/>
                    </a:srgbClr>
                  </a:outerShdw>
                </a:effectLst>
                <a:latin typeface="Century Gothic" pitchFamily="34" charset="0"/>
              </a:rPr>
              <a:t/>
            </a:r>
            <a:br>
              <a:rPr lang="pt-BR" sz="3600" dirty="0" smtClean="0">
                <a:effectLst>
                  <a:outerShdw blurRad="38100" dist="38100" dir="2700000" algn="tl">
                    <a:srgbClr val="000000">
                      <a:alpha val="43137"/>
                    </a:srgbClr>
                  </a:outerShdw>
                </a:effectLst>
                <a:latin typeface="Century Gothic" pitchFamily="34" charset="0"/>
              </a:rPr>
            </a:br>
            <a:r>
              <a:rPr lang="pt-BR" sz="3600" dirty="0">
                <a:effectLst>
                  <a:outerShdw blurRad="38100" dist="38100" dir="2700000" algn="tl">
                    <a:srgbClr val="000000">
                      <a:alpha val="43137"/>
                    </a:srgbClr>
                  </a:outerShdw>
                </a:effectLst>
                <a:latin typeface="Century Gothic" pitchFamily="34" charset="0"/>
              </a:rPr>
              <a:t/>
            </a:r>
            <a:br>
              <a:rPr lang="pt-BR" sz="3600" dirty="0">
                <a:effectLst>
                  <a:outerShdw blurRad="38100" dist="38100" dir="2700000" algn="tl">
                    <a:srgbClr val="000000">
                      <a:alpha val="43137"/>
                    </a:srgbClr>
                  </a:outerShdw>
                </a:effectLst>
                <a:latin typeface="Century Gothic" pitchFamily="34" charset="0"/>
              </a:rPr>
            </a:br>
            <a:r>
              <a:rPr lang="pt-BR" sz="3600" dirty="0" smtClean="0">
                <a:effectLst>
                  <a:outerShdw blurRad="38100" dist="38100" dir="2700000" algn="tl">
                    <a:srgbClr val="000000">
                      <a:alpha val="43137"/>
                    </a:srgbClr>
                  </a:outerShdw>
                </a:effectLst>
                <a:latin typeface="Century Gothic" pitchFamily="34" charset="0"/>
              </a:rPr>
              <a:t/>
            </a:r>
            <a:br>
              <a:rPr lang="pt-BR" sz="3600" dirty="0" smtClean="0">
                <a:effectLst>
                  <a:outerShdw blurRad="38100" dist="38100" dir="2700000" algn="tl">
                    <a:srgbClr val="000000">
                      <a:alpha val="43137"/>
                    </a:srgbClr>
                  </a:outerShdw>
                </a:effectLst>
                <a:latin typeface="Century Gothic" pitchFamily="34" charset="0"/>
              </a:rPr>
            </a:br>
            <a:r>
              <a:rPr lang="pt-BR" sz="3600" dirty="0" smtClean="0">
                <a:effectLst>
                  <a:outerShdw blurRad="38100" dist="38100" dir="2700000" algn="tl">
                    <a:srgbClr val="000000">
                      <a:alpha val="43137"/>
                    </a:srgbClr>
                  </a:outerShdw>
                </a:effectLst>
                <a:latin typeface="Century Gothic" pitchFamily="34" charset="0"/>
              </a:rPr>
              <a:t/>
            </a:r>
            <a:br>
              <a:rPr lang="pt-BR" sz="3600" dirty="0" smtClean="0">
                <a:effectLst>
                  <a:outerShdw blurRad="38100" dist="38100" dir="2700000" algn="tl">
                    <a:srgbClr val="000000">
                      <a:alpha val="43137"/>
                    </a:srgbClr>
                  </a:outerShdw>
                </a:effectLst>
                <a:latin typeface="Century Gothic" pitchFamily="34" charset="0"/>
              </a:rPr>
            </a:br>
            <a:r>
              <a:rPr lang="pt-BR" sz="3600" dirty="0" smtClean="0">
                <a:effectLst>
                  <a:outerShdw blurRad="38100" dist="38100" dir="2700000" algn="tl">
                    <a:srgbClr val="000000">
                      <a:alpha val="43137"/>
                    </a:srgbClr>
                  </a:outerShdw>
                </a:effectLst>
                <a:latin typeface="Century Gothic" pitchFamily="34" charset="0"/>
              </a:rPr>
              <a:t>Coordenação-Geral de Regulação da Educação Superior a Distância</a:t>
            </a:r>
            <a:endParaRPr lang="pt-BR" sz="3600" dirty="0">
              <a:effectLst>
                <a:outerShdw blurRad="38100" dist="38100" dir="2700000" algn="tl">
                  <a:srgbClr val="000000">
                    <a:alpha val="43137"/>
                  </a:srgbClr>
                </a:outerShdw>
              </a:effectLst>
              <a:latin typeface="Century Gothic" pitchFamily="34" charset="0"/>
            </a:endParaRPr>
          </a:p>
        </p:txBody>
      </p:sp>
      <p:pic>
        <p:nvPicPr>
          <p:cNvPr id="5124" name="Picture 4" descr="D:\Users\israelgottschalk\Desktop\ministerio da educaçã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7725" y="6092825"/>
            <a:ext cx="17621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56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Dos polos </a:t>
            </a:r>
            <a:r>
              <a:rPr lang="pt-BR" sz="3200" b="1" cap="small" dirty="0" err="1" smtClean="0">
                <a:solidFill>
                  <a:srgbClr val="BDD3E1">
                    <a:lumMod val="50000"/>
                  </a:srgbClr>
                </a:solidFill>
                <a:latin typeface="Century Gothic" pitchFamily="34" charset="0"/>
                <a:ea typeface="+mn-ea"/>
                <a:cs typeface="+mn-cs"/>
              </a:rPr>
              <a:t>EaD</a:t>
            </a:r>
            <a:endParaRPr lang="pt-BR" sz="3200" b="1" cap="small" dirty="0">
              <a:solidFill>
                <a:srgbClr val="BDD3E1">
                  <a:lumMod val="50000"/>
                </a:srgbClr>
              </a:solidFill>
              <a:latin typeface="Century Gothic" pitchFamily="34" charset="0"/>
              <a:ea typeface="+mn-ea"/>
              <a:cs typeface="+mn-cs"/>
            </a:endParaRPr>
          </a:p>
        </p:txBody>
      </p:sp>
      <p:sp>
        <p:nvSpPr>
          <p:cNvPr id="2" name="Retângulo 1"/>
          <p:cNvSpPr/>
          <p:nvPr/>
        </p:nvSpPr>
        <p:spPr>
          <a:xfrm>
            <a:off x="611560" y="1202759"/>
            <a:ext cx="8136905" cy="5406608"/>
          </a:xfrm>
          <a:prstGeom prst="rect">
            <a:avLst/>
          </a:prstGeom>
        </p:spPr>
        <p:txBody>
          <a:bodyPr wrap="square">
            <a:spAutoFit/>
          </a:bodyPr>
          <a:lstStyle/>
          <a:p>
            <a:pPr algn="just">
              <a:spcBef>
                <a:spcPts val="1400"/>
              </a:spcBef>
              <a:spcAft>
                <a:spcPts val="0"/>
              </a:spcAft>
            </a:pPr>
            <a:endParaRPr lang="pt-BR" b="1" u="sng" dirty="0">
              <a:latin typeface="+mn-lt"/>
            </a:endParaRPr>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Responsabilização das IES sobre a manutenção das informações dos polos </a:t>
            </a:r>
            <a:r>
              <a:rPr lang="pt-BR" sz="2800" dirty="0">
                <a:solidFill>
                  <a:schemeClr val="accent1"/>
                </a:solidFill>
                <a:latin typeface="Calibri" panose="020F0502020204030204" pitchFamily="34" charset="0"/>
              </a:rPr>
              <a:t>no Sistema </a:t>
            </a:r>
            <a:r>
              <a:rPr lang="pt-BR" sz="2800" dirty="0" err="1" smtClean="0">
                <a:solidFill>
                  <a:schemeClr val="accent1"/>
                </a:solidFill>
                <a:latin typeface="Calibri" panose="020F0502020204030204" pitchFamily="34" charset="0"/>
              </a:rPr>
              <a:t>e-MEC</a:t>
            </a:r>
            <a:r>
              <a:rPr lang="pt-BR" sz="2800" dirty="0" smtClean="0">
                <a:solidFill>
                  <a:schemeClr val="accent1"/>
                </a:solidFill>
                <a:latin typeface="Calibri" panose="020F0502020204030204" pitchFamily="34" charset="0"/>
              </a:rPr>
              <a:t>:</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Polos criados;</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Endereços dos polos;</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Vinculação de cursos e distribuição das vagas;</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Documentação (imóveis e parcerias);</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Infraestrutura e pessoal.</a:t>
            </a:r>
          </a:p>
          <a:p>
            <a:pPr marL="411162" lvl="1" algn="just" eaLnBrk="0" hangingPunct="0">
              <a:spcBef>
                <a:spcPts val="1400"/>
              </a:spcBef>
              <a:spcAft>
                <a:spcPts val="0"/>
              </a:spcAft>
              <a:buClr>
                <a:schemeClr val="accent2"/>
              </a:buClr>
            </a:pPr>
            <a:endParaRPr lang="pt-BR" b="1" dirty="0">
              <a:latin typeface="Calibri" panose="020F0502020204030204" pitchFamily="34" charset="0"/>
            </a:endParaRPr>
          </a:p>
          <a:p>
            <a:pPr marL="657225" lvl="1" indent="-246063" algn="just" eaLnBrk="0" hangingPunct="0">
              <a:spcBef>
                <a:spcPts val="1400"/>
              </a:spcBef>
              <a:spcAft>
                <a:spcPts val="0"/>
              </a:spcAft>
              <a:buClr>
                <a:schemeClr val="accent2"/>
              </a:buClr>
              <a:buFont typeface="Wingdings" panose="05000000000000000000" pitchFamily="2" charset="2"/>
              <a:buChar char="§"/>
            </a:pPr>
            <a:endParaRPr lang="pt-BR" sz="200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19190617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Dos ambientes profissionais</a:t>
            </a:r>
            <a:endParaRPr lang="pt-BR" sz="3200" b="1" cap="small" dirty="0">
              <a:solidFill>
                <a:srgbClr val="BDD3E1">
                  <a:lumMod val="50000"/>
                </a:srgbClr>
              </a:solidFill>
              <a:latin typeface="Century Gothic" pitchFamily="34" charset="0"/>
              <a:ea typeface="+mn-ea"/>
              <a:cs typeface="+mn-cs"/>
            </a:endParaRPr>
          </a:p>
        </p:txBody>
      </p:sp>
      <p:sp>
        <p:nvSpPr>
          <p:cNvPr id="2" name="Retângulo 1"/>
          <p:cNvSpPr/>
          <p:nvPr/>
        </p:nvSpPr>
        <p:spPr>
          <a:xfrm>
            <a:off x="503548" y="1844824"/>
            <a:ext cx="8136905" cy="4539704"/>
          </a:xfrm>
          <a:prstGeom prst="rect">
            <a:avLst/>
          </a:prstGeom>
        </p:spPr>
        <p:txBody>
          <a:bodyPr wrap="square">
            <a:spAutoFit/>
          </a:bodyPr>
          <a:lstStyle/>
          <a:p>
            <a:pPr algn="just">
              <a:spcBef>
                <a:spcPts val="1400"/>
              </a:spcBef>
              <a:spcAft>
                <a:spcPts val="0"/>
              </a:spcAft>
            </a:pPr>
            <a:endParaRPr lang="pt-BR" b="1" u="sng" dirty="0">
              <a:latin typeface="+mn-lt"/>
            </a:endParaRPr>
          </a:p>
          <a:p>
            <a:pPr marL="411162" lvl="1" algn="just" eaLnBrk="0" hangingPunct="0">
              <a:spcBef>
                <a:spcPts val="1400"/>
              </a:spcBef>
              <a:spcAft>
                <a:spcPts val="0"/>
              </a:spcAft>
              <a:buClr>
                <a:schemeClr val="accent2"/>
              </a:buClr>
            </a:pPr>
            <a:r>
              <a:rPr lang="pt-BR" sz="2400" dirty="0" smtClean="0">
                <a:solidFill>
                  <a:schemeClr val="accent1"/>
                </a:solidFill>
                <a:latin typeface="Calibri" panose="020F0502020204030204" pitchFamily="34" charset="0"/>
              </a:rPr>
              <a:t>Os ambientes profissionais nada mais são do que espaços disponibilizados por entidades, por meio de celebração de convênios ou parcerias, para fins de complementação de práticas laboratoriais, as quais não sejam possíveis nos polos, ou práticas de estágio.</a:t>
            </a:r>
          </a:p>
          <a:p>
            <a:pPr marL="411162" lvl="1" algn="just" eaLnBrk="0" hangingPunct="0">
              <a:spcBef>
                <a:spcPts val="1400"/>
              </a:spcBef>
              <a:spcAft>
                <a:spcPts val="0"/>
              </a:spcAft>
              <a:buClr>
                <a:schemeClr val="accent2"/>
              </a:buClr>
            </a:pPr>
            <a:r>
              <a:rPr lang="pt-BR" sz="2400" dirty="0" smtClean="0">
                <a:solidFill>
                  <a:schemeClr val="accent1"/>
                </a:solidFill>
                <a:latin typeface="Calibri" panose="020F0502020204030204" pitchFamily="34" charset="0"/>
              </a:rPr>
              <a:t>Estas atividades são comumente realizadas pelas IES juntamente à entidades diversas, não se constituindo uma inovação. Desta forma, não há que se confundir estes espaços como polos </a:t>
            </a:r>
            <a:r>
              <a:rPr lang="pt-BR" sz="2400" dirty="0" err="1" smtClean="0">
                <a:solidFill>
                  <a:schemeClr val="accent1"/>
                </a:solidFill>
                <a:latin typeface="Calibri" panose="020F0502020204030204" pitchFamily="34" charset="0"/>
              </a:rPr>
              <a:t>EaD</a:t>
            </a:r>
            <a:r>
              <a:rPr lang="pt-BR" sz="2400" dirty="0" smtClean="0">
                <a:solidFill>
                  <a:schemeClr val="accent1"/>
                </a:solidFill>
                <a:latin typeface="Calibri" panose="020F0502020204030204" pitchFamily="34" charset="0"/>
              </a:rPr>
              <a:t>.</a:t>
            </a:r>
          </a:p>
          <a:p>
            <a:pPr marL="657225" lvl="1" indent="-246063" algn="just" eaLnBrk="0" hangingPunct="0">
              <a:spcBef>
                <a:spcPts val="1400"/>
              </a:spcBef>
              <a:spcAft>
                <a:spcPts val="0"/>
              </a:spcAft>
              <a:buClr>
                <a:schemeClr val="accent2"/>
              </a:buClr>
              <a:buFont typeface="Wingdings" panose="05000000000000000000" pitchFamily="2" charset="2"/>
              <a:buChar char="§"/>
            </a:pPr>
            <a:endParaRPr lang="pt-BR" sz="200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1863887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a:solidFill>
                  <a:srgbClr val="BDD3E1">
                    <a:lumMod val="50000"/>
                  </a:srgbClr>
                </a:solidFill>
                <a:latin typeface="Century Gothic" pitchFamily="34" charset="0"/>
                <a:ea typeface="+mn-ea"/>
                <a:cs typeface="+mn-cs"/>
              </a:rPr>
              <a:t>Momentos presenciais</a:t>
            </a:r>
          </a:p>
        </p:txBody>
      </p:sp>
      <p:sp>
        <p:nvSpPr>
          <p:cNvPr id="2" name="Retângulo 1"/>
          <p:cNvSpPr/>
          <p:nvPr/>
        </p:nvSpPr>
        <p:spPr>
          <a:xfrm>
            <a:off x="503548" y="764704"/>
            <a:ext cx="8136905" cy="6294031"/>
          </a:xfrm>
          <a:prstGeom prst="rect">
            <a:avLst/>
          </a:prstGeom>
        </p:spPr>
        <p:txBody>
          <a:bodyPr wrap="square">
            <a:spAutoFit/>
          </a:bodyPr>
          <a:lstStyle/>
          <a:p>
            <a:pPr algn="just">
              <a:spcBef>
                <a:spcPts val="1400"/>
              </a:spcBef>
              <a:spcAft>
                <a:spcPts val="0"/>
              </a:spcAft>
            </a:pPr>
            <a:endParaRPr lang="pt-BR" b="1" u="sng" dirty="0">
              <a:latin typeface="+mn-lt"/>
            </a:endParaRPr>
          </a:p>
          <a:p>
            <a:pPr algn="just"/>
            <a:endParaRPr lang="pt-BR" b="1" dirty="0" smtClean="0"/>
          </a:p>
          <a:p>
            <a:pPr algn="just"/>
            <a:r>
              <a:rPr lang="pt-BR" sz="2400" i="1" dirty="0">
                <a:solidFill>
                  <a:schemeClr val="accent1"/>
                </a:solidFill>
                <a:latin typeface="Calibri" panose="020F0502020204030204" pitchFamily="34" charset="0"/>
              </a:rPr>
              <a:t>“As atividades presenciais, como tutorias, avaliações, estágios, práticas profissionais e de laboratório e defesa de trabalhos, previstas nos projetos pedagógicos ou de desenvolvimento da instituição de ensino e do curso, serão realizadas na sede da instituição de ensino, nos polos de educação a distância ou em ambiente profissional, conforme as Diretrizes Curriculares Nacionais..” </a:t>
            </a:r>
            <a:r>
              <a:rPr lang="pt-BR" sz="2400" i="1" dirty="0" smtClean="0">
                <a:solidFill>
                  <a:schemeClr val="accent1"/>
                </a:solidFill>
                <a:latin typeface="Calibri" panose="020F0502020204030204" pitchFamily="34" charset="0"/>
              </a:rPr>
              <a:t>(</a:t>
            </a:r>
            <a:r>
              <a:rPr lang="pt-BR" sz="2400" i="1" dirty="0" err="1" smtClean="0">
                <a:solidFill>
                  <a:schemeClr val="accent1"/>
                </a:solidFill>
                <a:latin typeface="Calibri" panose="020F0502020204030204" pitchFamily="34" charset="0"/>
              </a:rPr>
              <a:t>Arts</a:t>
            </a:r>
            <a:r>
              <a:rPr lang="pt-BR" sz="2400" i="1" dirty="0" smtClean="0">
                <a:solidFill>
                  <a:schemeClr val="accent1"/>
                </a:solidFill>
                <a:latin typeface="Calibri" panose="020F0502020204030204" pitchFamily="34" charset="0"/>
              </a:rPr>
              <a:t>. 4º, do Decreto).</a:t>
            </a:r>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400" dirty="0" smtClean="0">
                <a:solidFill>
                  <a:schemeClr val="accent1"/>
                </a:solidFill>
                <a:latin typeface="Calibri" panose="020F0502020204030204" pitchFamily="34" charset="0"/>
              </a:rPr>
              <a:t>Não há definição de atividades obrigatórias, pois estas ficam a critério da IES, em conformidade com as DCN, PPC e PDI.</a:t>
            </a:r>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400" dirty="0" smtClean="0">
                <a:solidFill>
                  <a:schemeClr val="accent1"/>
                </a:solidFill>
                <a:latin typeface="Calibri" panose="020F0502020204030204" pitchFamily="34" charset="0"/>
              </a:rPr>
              <a:t>Os </a:t>
            </a:r>
            <a:r>
              <a:rPr lang="pt-BR" sz="2400" dirty="0">
                <a:solidFill>
                  <a:schemeClr val="accent1"/>
                </a:solidFill>
                <a:latin typeface="Calibri" panose="020F0502020204030204" pitchFamily="34" charset="0"/>
              </a:rPr>
              <a:t>cursos de pós graduação </a:t>
            </a:r>
            <a:r>
              <a:rPr lang="pt-BR" sz="2400" i="1" dirty="0">
                <a:solidFill>
                  <a:schemeClr val="accent1"/>
                </a:solidFill>
                <a:latin typeface="Calibri" panose="020F0502020204030204" pitchFamily="34" charset="0"/>
              </a:rPr>
              <a:t>lato sensu</a:t>
            </a:r>
            <a:r>
              <a:rPr lang="pt-BR" sz="2400" dirty="0">
                <a:solidFill>
                  <a:schemeClr val="accent1"/>
                </a:solidFill>
                <a:latin typeface="Calibri" panose="020F0502020204030204" pitchFamily="34" charset="0"/>
              </a:rPr>
              <a:t> </a:t>
            </a:r>
            <a:r>
              <a:rPr lang="pt-BR" sz="2400" dirty="0" err="1">
                <a:solidFill>
                  <a:schemeClr val="accent1"/>
                </a:solidFill>
                <a:latin typeface="Calibri" panose="020F0502020204030204" pitchFamily="34" charset="0"/>
              </a:rPr>
              <a:t>EaD</a:t>
            </a:r>
            <a:r>
              <a:rPr lang="pt-BR" sz="2400" dirty="0">
                <a:solidFill>
                  <a:schemeClr val="accent1"/>
                </a:solidFill>
                <a:latin typeface="Calibri" panose="020F0502020204030204" pitchFamily="34" charset="0"/>
              </a:rPr>
              <a:t> poderão ter as atividades presenciais realizadas em locais distintos da sede ou dos polos de </a:t>
            </a:r>
            <a:r>
              <a:rPr lang="pt-BR" sz="2400" dirty="0" err="1">
                <a:solidFill>
                  <a:schemeClr val="accent1"/>
                </a:solidFill>
                <a:latin typeface="Calibri" panose="020F0502020204030204" pitchFamily="34" charset="0"/>
              </a:rPr>
              <a:t>EaD</a:t>
            </a:r>
            <a:r>
              <a:rPr lang="pt-BR" sz="2400" dirty="0">
                <a:solidFill>
                  <a:schemeClr val="accent1"/>
                </a:solidFill>
                <a:latin typeface="Calibri" panose="020F0502020204030204" pitchFamily="34" charset="0"/>
              </a:rPr>
              <a:t>.</a:t>
            </a:r>
            <a:endParaRPr lang="en-US" sz="2400" dirty="0">
              <a:solidFill>
                <a:schemeClr val="accent1"/>
              </a:solidFill>
              <a:latin typeface="Calibri" panose="020F0502020204030204" pitchFamily="34" charset="0"/>
            </a:endParaRPr>
          </a:p>
          <a:p>
            <a:pPr marL="411162" lvl="1" algn="just" eaLnBrk="0" hangingPunct="0">
              <a:spcBef>
                <a:spcPts val="1400"/>
              </a:spcBef>
              <a:spcAft>
                <a:spcPts val="0"/>
              </a:spcAft>
              <a:buClr>
                <a:schemeClr val="accent2"/>
              </a:buClr>
            </a:pPr>
            <a:endParaRPr lang="pt-BR" sz="200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30390318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Das regras </a:t>
            </a:r>
            <a:r>
              <a:rPr lang="pt-BR" sz="3200" b="1" cap="small" dirty="0">
                <a:solidFill>
                  <a:srgbClr val="BDD3E1">
                    <a:lumMod val="50000"/>
                  </a:srgbClr>
                </a:solidFill>
                <a:latin typeface="Century Gothic" pitchFamily="34" charset="0"/>
                <a:ea typeface="+mn-ea"/>
                <a:cs typeface="+mn-cs"/>
              </a:rPr>
              <a:t>de transição</a:t>
            </a:r>
          </a:p>
        </p:txBody>
      </p:sp>
      <p:sp>
        <p:nvSpPr>
          <p:cNvPr id="4" name="Espaço Reservado para Texto 7"/>
          <p:cNvSpPr txBox="1">
            <a:spLocks/>
          </p:cNvSpPr>
          <p:nvPr/>
        </p:nvSpPr>
        <p:spPr bwMode="auto">
          <a:xfrm>
            <a:off x="251520" y="1229580"/>
            <a:ext cx="8640961" cy="4699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300"/>
              </a:spcBef>
              <a:spcAft>
                <a:spcPct val="0"/>
              </a:spcAft>
              <a:buClr>
                <a:srgbClr val="326064"/>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1"/>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tx2"/>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326064"/>
              </a:buClr>
              <a:buFont typeface="Georgia" pitchFamily="18" charset="0"/>
              <a:buChar char="▫"/>
              <a:defRPr sz="2000" kern="1200">
                <a:solidFill>
                  <a:srgbClr val="326064"/>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buFont typeface="Wingdings" panose="05000000000000000000" pitchFamily="2" charset="2"/>
              <a:buChar char="§"/>
            </a:pPr>
            <a:r>
              <a:rPr lang="pt-BR" sz="2400" dirty="0" smtClean="0">
                <a:latin typeface="Calibri" panose="020F0502020204030204" pitchFamily="34" charset="0"/>
              </a:rPr>
              <a:t>Dos processos em trâmite</a:t>
            </a:r>
          </a:p>
          <a:p>
            <a:pPr lvl="1" algn="just">
              <a:spcBef>
                <a:spcPts val="1400"/>
              </a:spcBef>
              <a:spcAft>
                <a:spcPts val="0"/>
              </a:spcAft>
              <a:buFont typeface="Wingdings" panose="05000000000000000000" pitchFamily="2" charset="2"/>
              <a:buChar char="§"/>
            </a:pPr>
            <a:r>
              <a:rPr lang="pt-BR" sz="2400" b="1" dirty="0" smtClean="0">
                <a:latin typeface="Calibri" panose="020F0502020204030204" pitchFamily="34" charset="0"/>
              </a:rPr>
              <a:t>Credenciamento, recredenciamento, autorização, reconhecimento e renovação de reconhecimento:</a:t>
            </a:r>
            <a:r>
              <a:rPr lang="pt-BR" sz="2400" dirty="0" smtClean="0">
                <a:latin typeface="Calibri" panose="020F0502020204030204" pitchFamily="34" charset="0"/>
              </a:rPr>
              <a:t> </a:t>
            </a:r>
          </a:p>
          <a:p>
            <a:pPr lvl="2" algn="just">
              <a:spcBef>
                <a:spcPts val="1400"/>
              </a:spcBef>
              <a:spcAft>
                <a:spcPts val="0"/>
              </a:spcAft>
              <a:buFont typeface="Wingdings" panose="05000000000000000000" pitchFamily="2" charset="2"/>
              <a:buChar char="§"/>
            </a:pPr>
            <a:r>
              <a:rPr lang="pt-BR" sz="2200" dirty="0">
                <a:solidFill>
                  <a:schemeClr val="accent1"/>
                </a:solidFill>
                <a:latin typeface="Calibri" panose="020F0502020204030204" pitchFamily="34" charset="0"/>
              </a:rPr>
              <a:t>aqueles que tenham recebido avaliação </a:t>
            </a:r>
            <a:r>
              <a:rPr lang="pt-BR" sz="2200" i="1" dirty="0">
                <a:solidFill>
                  <a:schemeClr val="accent1"/>
                </a:solidFill>
                <a:latin typeface="Calibri" panose="020F0502020204030204" pitchFamily="34" charset="0"/>
              </a:rPr>
              <a:t>in loco</a:t>
            </a:r>
            <a:r>
              <a:rPr lang="pt-BR" sz="2200" dirty="0">
                <a:solidFill>
                  <a:schemeClr val="accent1"/>
                </a:solidFill>
                <a:latin typeface="Calibri" panose="020F0502020204030204" pitchFamily="34" charset="0"/>
              </a:rPr>
              <a:t> na sede, com o relatório anexado, retornarão à SERES, a fim de seguirem trâmite, considerando sede e polos avaliados.</a:t>
            </a:r>
          </a:p>
          <a:p>
            <a:pPr lvl="2" algn="just">
              <a:spcBef>
                <a:spcPts val="1400"/>
              </a:spcBef>
              <a:spcAft>
                <a:spcPts val="0"/>
              </a:spcAft>
              <a:buFont typeface="Wingdings" panose="05000000000000000000" pitchFamily="2" charset="2"/>
              <a:buChar char="§"/>
            </a:pPr>
            <a:r>
              <a:rPr lang="pt-BR" sz="2200" dirty="0">
                <a:solidFill>
                  <a:schemeClr val="accent1"/>
                </a:solidFill>
                <a:latin typeface="Calibri" panose="020F0502020204030204" pitchFamily="34" charset="0"/>
              </a:rPr>
              <a:t>Para aqueles que possuem endereços (polos) não avaliados, as IES poderão optar entre:</a:t>
            </a:r>
          </a:p>
          <a:p>
            <a:pPr lvl="3" algn="just"/>
            <a:r>
              <a:rPr lang="pt-BR" dirty="0">
                <a:solidFill>
                  <a:schemeClr val="accent1"/>
                </a:solidFill>
                <a:latin typeface="Calibri" panose="020F0502020204030204" pitchFamily="34" charset="0"/>
              </a:rPr>
              <a:t>i) arquivar os processos em tramitação e criar os polos </a:t>
            </a:r>
            <a:r>
              <a:rPr lang="pt-BR" dirty="0" smtClean="0">
                <a:solidFill>
                  <a:schemeClr val="accent1"/>
                </a:solidFill>
                <a:latin typeface="Calibri" panose="020F0502020204030204" pitchFamily="34" charset="0"/>
              </a:rPr>
              <a:t>por autonomia; ou.</a:t>
            </a:r>
            <a:endParaRPr lang="en-US" dirty="0">
              <a:solidFill>
                <a:schemeClr val="accent1"/>
              </a:solidFill>
              <a:latin typeface="Calibri" panose="020F0502020204030204" pitchFamily="34" charset="0"/>
            </a:endParaRPr>
          </a:p>
          <a:p>
            <a:pPr lvl="3" algn="just"/>
            <a:r>
              <a:rPr lang="pt-BR" dirty="0" err="1" smtClean="0">
                <a:solidFill>
                  <a:schemeClr val="accent1"/>
                </a:solidFill>
                <a:latin typeface="Calibri" panose="020F0502020204030204" pitchFamily="34" charset="0"/>
              </a:rPr>
              <a:t>ii</a:t>
            </a:r>
            <a:r>
              <a:rPr lang="pt-BR" dirty="0" smtClean="0">
                <a:solidFill>
                  <a:schemeClr val="accent1"/>
                </a:solidFill>
                <a:latin typeface="Calibri" panose="020F0502020204030204" pitchFamily="34" charset="0"/>
              </a:rPr>
              <a:t>) aguardar </a:t>
            </a:r>
            <a:r>
              <a:rPr lang="pt-BR" dirty="0">
                <a:solidFill>
                  <a:schemeClr val="accent1"/>
                </a:solidFill>
                <a:latin typeface="Calibri" panose="020F0502020204030204" pitchFamily="34" charset="0"/>
              </a:rPr>
              <a:t>visita aos polos ainda não visitados e receber o credenciamento pelo MEC (não serão computados nos limites anuais da </a:t>
            </a:r>
            <a:r>
              <a:rPr lang="pt-BR" dirty="0" smtClean="0">
                <a:solidFill>
                  <a:schemeClr val="accent1"/>
                </a:solidFill>
                <a:latin typeface="Calibri" panose="020F0502020204030204" pitchFamily="34" charset="0"/>
              </a:rPr>
              <a:t>IES).</a:t>
            </a:r>
            <a:endParaRPr lang="pt-BR" dirty="0">
              <a:solidFill>
                <a:schemeClr val="accent1"/>
              </a:solidFill>
              <a:latin typeface="Calibri" panose="020F0502020204030204" pitchFamily="34" charset="0"/>
            </a:endParaRPr>
          </a:p>
          <a:p>
            <a:pPr marL="703263" lvl="2" indent="0" algn="just">
              <a:buNone/>
            </a:pPr>
            <a:endParaRPr lang="en-US"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25752337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Das regras </a:t>
            </a:r>
            <a:r>
              <a:rPr lang="pt-BR" sz="3200" b="1" cap="small" dirty="0">
                <a:solidFill>
                  <a:srgbClr val="BDD3E1">
                    <a:lumMod val="50000"/>
                  </a:srgbClr>
                </a:solidFill>
                <a:latin typeface="Century Gothic" pitchFamily="34" charset="0"/>
                <a:ea typeface="+mn-ea"/>
                <a:cs typeface="+mn-cs"/>
              </a:rPr>
              <a:t>de transição</a:t>
            </a:r>
          </a:p>
        </p:txBody>
      </p:sp>
      <p:sp>
        <p:nvSpPr>
          <p:cNvPr id="4" name="Espaço Reservado para Texto 7"/>
          <p:cNvSpPr txBox="1">
            <a:spLocks/>
          </p:cNvSpPr>
          <p:nvPr/>
        </p:nvSpPr>
        <p:spPr bwMode="auto">
          <a:xfrm>
            <a:off x="251520" y="1229580"/>
            <a:ext cx="8640961" cy="4699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300"/>
              </a:spcBef>
              <a:spcAft>
                <a:spcPct val="0"/>
              </a:spcAft>
              <a:buClr>
                <a:srgbClr val="326064"/>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1"/>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tx2"/>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326064"/>
              </a:buClr>
              <a:buFont typeface="Georgia" pitchFamily="18" charset="0"/>
              <a:buChar char="▫"/>
              <a:defRPr sz="2000" kern="1200">
                <a:solidFill>
                  <a:srgbClr val="326064"/>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lvl="1" algn="just">
              <a:spcBef>
                <a:spcPts val="1400"/>
              </a:spcBef>
              <a:spcAft>
                <a:spcPts val="0"/>
              </a:spcAft>
              <a:buFont typeface="Wingdings" panose="05000000000000000000" pitchFamily="2" charset="2"/>
              <a:buChar char="§"/>
            </a:pPr>
            <a:r>
              <a:rPr lang="pt-BR" sz="2400" b="1" dirty="0" smtClean="0">
                <a:latin typeface="Calibri" panose="020F0502020204030204" pitchFamily="34" charset="0"/>
              </a:rPr>
              <a:t>Aditamento de credenciamento de polos:</a:t>
            </a:r>
            <a:r>
              <a:rPr lang="pt-BR" sz="2400" dirty="0" smtClean="0">
                <a:latin typeface="Calibri" panose="020F0502020204030204" pitchFamily="34" charset="0"/>
              </a:rPr>
              <a:t> </a:t>
            </a:r>
          </a:p>
          <a:p>
            <a:pPr lvl="2" algn="just">
              <a:spcBef>
                <a:spcPts val="1400"/>
              </a:spcBef>
              <a:spcAft>
                <a:spcPts val="0"/>
              </a:spcAft>
              <a:buFont typeface="Wingdings" panose="05000000000000000000" pitchFamily="2" charset="2"/>
              <a:buChar char="§"/>
            </a:pPr>
            <a:r>
              <a:rPr lang="pt-BR" sz="2200" dirty="0" smtClean="0">
                <a:solidFill>
                  <a:schemeClr val="accent1"/>
                </a:solidFill>
                <a:latin typeface="Calibri" panose="020F0502020204030204" pitchFamily="34" charset="0"/>
              </a:rPr>
              <a:t>Para </a:t>
            </a:r>
            <a:r>
              <a:rPr lang="pt-BR" sz="2200" dirty="0">
                <a:solidFill>
                  <a:schemeClr val="accent1"/>
                </a:solidFill>
                <a:latin typeface="Calibri" panose="020F0502020204030204" pitchFamily="34" charset="0"/>
              </a:rPr>
              <a:t>aqueles que possuem endereços (polos) não avaliados, as IES poderão optar entre:</a:t>
            </a:r>
          </a:p>
          <a:p>
            <a:pPr lvl="3" algn="just"/>
            <a:r>
              <a:rPr lang="pt-BR" dirty="0">
                <a:solidFill>
                  <a:schemeClr val="accent1"/>
                </a:solidFill>
                <a:latin typeface="Calibri" panose="020F0502020204030204" pitchFamily="34" charset="0"/>
              </a:rPr>
              <a:t>i) arquivar os processos em tramitação e criar os polos </a:t>
            </a:r>
            <a:r>
              <a:rPr lang="pt-BR" dirty="0" smtClean="0">
                <a:solidFill>
                  <a:schemeClr val="accent1"/>
                </a:solidFill>
                <a:latin typeface="Calibri" panose="020F0502020204030204" pitchFamily="34" charset="0"/>
              </a:rPr>
              <a:t>por autonomia; ou.</a:t>
            </a:r>
            <a:endParaRPr lang="en-US" dirty="0">
              <a:solidFill>
                <a:schemeClr val="accent1"/>
              </a:solidFill>
              <a:latin typeface="Calibri" panose="020F0502020204030204" pitchFamily="34" charset="0"/>
            </a:endParaRPr>
          </a:p>
          <a:p>
            <a:pPr lvl="3" algn="just"/>
            <a:r>
              <a:rPr lang="pt-BR" dirty="0" err="1" smtClean="0">
                <a:solidFill>
                  <a:schemeClr val="accent1"/>
                </a:solidFill>
                <a:latin typeface="Calibri" panose="020F0502020204030204" pitchFamily="34" charset="0"/>
              </a:rPr>
              <a:t>ii</a:t>
            </a:r>
            <a:r>
              <a:rPr lang="pt-BR" dirty="0" smtClean="0">
                <a:solidFill>
                  <a:schemeClr val="accent1"/>
                </a:solidFill>
                <a:latin typeface="Calibri" panose="020F0502020204030204" pitchFamily="34" charset="0"/>
              </a:rPr>
              <a:t>) aguardar avaliação </a:t>
            </a:r>
            <a:r>
              <a:rPr lang="pt-BR" dirty="0">
                <a:solidFill>
                  <a:schemeClr val="accent1"/>
                </a:solidFill>
                <a:latin typeface="Calibri" panose="020F0502020204030204" pitchFamily="34" charset="0"/>
              </a:rPr>
              <a:t>aos polos ainda não visitados e receber o credenciamento pelo MEC (não serão computados nos limites anuais da </a:t>
            </a:r>
            <a:r>
              <a:rPr lang="pt-BR" dirty="0" smtClean="0">
                <a:solidFill>
                  <a:schemeClr val="accent1"/>
                </a:solidFill>
                <a:latin typeface="Calibri" panose="020F0502020204030204" pitchFamily="34" charset="0"/>
              </a:rPr>
              <a:t>IES).</a:t>
            </a:r>
            <a:endParaRPr lang="pt-BR" dirty="0">
              <a:solidFill>
                <a:schemeClr val="accent1"/>
              </a:solidFill>
              <a:latin typeface="Calibri" panose="020F0502020204030204" pitchFamily="34" charset="0"/>
            </a:endParaRPr>
          </a:p>
          <a:p>
            <a:pPr lvl="2" algn="just">
              <a:spcBef>
                <a:spcPts val="1400"/>
              </a:spcBef>
              <a:spcAft>
                <a:spcPts val="0"/>
              </a:spcAft>
              <a:buFont typeface="Wingdings" panose="05000000000000000000" pitchFamily="2" charset="2"/>
              <a:buChar char="§"/>
            </a:pPr>
            <a:r>
              <a:rPr lang="pt-BR" sz="2200" dirty="0">
                <a:solidFill>
                  <a:schemeClr val="accent1"/>
                </a:solidFill>
                <a:latin typeface="Calibri" panose="020F0502020204030204" pitchFamily="34" charset="0"/>
              </a:rPr>
              <a:t>Para aqueles que possuem </a:t>
            </a:r>
            <a:r>
              <a:rPr lang="pt-BR" sz="2200" dirty="0" smtClean="0">
                <a:solidFill>
                  <a:schemeClr val="accent1"/>
                </a:solidFill>
                <a:latin typeface="Calibri" panose="020F0502020204030204" pitchFamily="34" charset="0"/>
              </a:rPr>
              <a:t>portaria de credenciamento provisório, os processos retornarão à SERES e terá as portarias definitivas publicadas.</a:t>
            </a:r>
          </a:p>
          <a:p>
            <a:pPr marL="703263" lvl="2" indent="0" algn="just">
              <a:buNone/>
            </a:pPr>
            <a:endParaRPr lang="en-US"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4261363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Das regras </a:t>
            </a:r>
            <a:r>
              <a:rPr lang="pt-BR" sz="3200" b="1" cap="small" dirty="0">
                <a:solidFill>
                  <a:srgbClr val="BDD3E1">
                    <a:lumMod val="50000"/>
                  </a:srgbClr>
                </a:solidFill>
                <a:latin typeface="Century Gothic" pitchFamily="34" charset="0"/>
                <a:ea typeface="+mn-ea"/>
                <a:cs typeface="+mn-cs"/>
              </a:rPr>
              <a:t>de transição</a:t>
            </a:r>
          </a:p>
        </p:txBody>
      </p:sp>
      <p:sp>
        <p:nvSpPr>
          <p:cNvPr id="4" name="Espaço Reservado para Texto 7"/>
          <p:cNvSpPr txBox="1">
            <a:spLocks/>
          </p:cNvSpPr>
          <p:nvPr/>
        </p:nvSpPr>
        <p:spPr bwMode="auto">
          <a:xfrm>
            <a:off x="323528" y="1610259"/>
            <a:ext cx="8640961" cy="4699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300"/>
              </a:spcBef>
              <a:spcAft>
                <a:spcPct val="0"/>
              </a:spcAft>
              <a:buClr>
                <a:srgbClr val="326064"/>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1"/>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tx2"/>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326064"/>
              </a:buClr>
              <a:buFont typeface="Georgia" pitchFamily="18" charset="0"/>
              <a:buChar char="▫"/>
              <a:defRPr sz="2000" kern="1200">
                <a:solidFill>
                  <a:srgbClr val="326064"/>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buFont typeface="Wingdings" panose="05000000000000000000" pitchFamily="2" charset="2"/>
              <a:buChar char="§"/>
            </a:pPr>
            <a:r>
              <a:rPr lang="pt-BR" sz="2400" dirty="0" smtClean="0">
                <a:latin typeface="Calibri" panose="020F0502020204030204" pitchFamily="34" charset="0"/>
              </a:rPr>
              <a:t>Dos credenciamentos </a:t>
            </a:r>
            <a:r>
              <a:rPr lang="pt-BR" sz="2400" i="1" dirty="0" smtClean="0">
                <a:latin typeface="Calibri" panose="020F0502020204030204" pitchFamily="34" charset="0"/>
              </a:rPr>
              <a:t>lato sensu</a:t>
            </a:r>
            <a:r>
              <a:rPr lang="pt-BR" sz="2400" dirty="0" smtClean="0">
                <a:latin typeface="Calibri" panose="020F0502020204030204" pitchFamily="34" charset="0"/>
              </a:rPr>
              <a:t> </a:t>
            </a:r>
            <a:r>
              <a:rPr lang="pt-BR" sz="2400" dirty="0" err="1" smtClean="0">
                <a:latin typeface="Calibri" panose="020F0502020204030204" pitchFamily="34" charset="0"/>
              </a:rPr>
              <a:t>EaD</a:t>
            </a:r>
            <a:r>
              <a:rPr lang="pt-BR" sz="2400" dirty="0" smtClean="0">
                <a:latin typeface="Calibri" panose="020F0502020204030204" pitchFamily="34" charset="0"/>
              </a:rPr>
              <a:t> expedidos e em trâmite:</a:t>
            </a:r>
          </a:p>
          <a:p>
            <a:pPr lvl="1" algn="just">
              <a:spcBef>
                <a:spcPts val="1400"/>
              </a:spcBef>
              <a:spcAft>
                <a:spcPts val="0"/>
              </a:spcAft>
              <a:buFont typeface="Wingdings" panose="05000000000000000000" pitchFamily="2" charset="2"/>
              <a:buChar char="§"/>
            </a:pPr>
            <a:r>
              <a:rPr lang="pt-BR" sz="2400" dirty="0" smtClean="0">
                <a:latin typeface="Calibri" panose="020F0502020204030204" pitchFamily="34" charset="0"/>
              </a:rPr>
              <a:t>Serão transformados em credenciamentos </a:t>
            </a:r>
            <a:r>
              <a:rPr lang="pt-BR" sz="2400" dirty="0" err="1" smtClean="0">
                <a:latin typeface="Calibri" panose="020F0502020204030204" pitchFamily="34" charset="0"/>
              </a:rPr>
              <a:t>EaD</a:t>
            </a:r>
            <a:r>
              <a:rPr lang="pt-BR" sz="2400" dirty="0" smtClean="0">
                <a:latin typeface="Calibri" panose="020F0502020204030204" pitchFamily="34" charset="0"/>
              </a:rPr>
              <a:t>.</a:t>
            </a:r>
          </a:p>
          <a:p>
            <a:pPr marL="411162" lvl="1" indent="0" algn="just">
              <a:spcBef>
                <a:spcPts val="1400"/>
              </a:spcBef>
              <a:spcAft>
                <a:spcPts val="0"/>
              </a:spcAft>
              <a:buNone/>
            </a:pPr>
            <a:endParaRPr lang="pt-BR" sz="2400" dirty="0">
              <a:latin typeface="Calibri" panose="020F0502020204030204" pitchFamily="34" charset="0"/>
            </a:endParaRPr>
          </a:p>
          <a:p>
            <a:pPr marL="365125" lvl="1" indent="-255588">
              <a:buClr>
                <a:srgbClr val="326064"/>
              </a:buClr>
              <a:buFont typeface="Wingdings" panose="05000000000000000000" pitchFamily="2" charset="2"/>
              <a:buChar char="§"/>
            </a:pPr>
            <a:r>
              <a:rPr lang="pt-BR" sz="2400" dirty="0" smtClean="0">
                <a:solidFill>
                  <a:schemeClr val="tx1"/>
                </a:solidFill>
                <a:latin typeface="Calibri" panose="020F0502020204030204" pitchFamily="34" charset="0"/>
              </a:rPr>
              <a:t>Dos </a:t>
            </a:r>
            <a:r>
              <a:rPr lang="pt-BR" sz="2400" dirty="0">
                <a:solidFill>
                  <a:schemeClr val="tx1"/>
                </a:solidFill>
                <a:latin typeface="Calibri" panose="020F0502020204030204" pitchFamily="34" charset="0"/>
              </a:rPr>
              <a:t>processos de credenciamento </a:t>
            </a:r>
            <a:r>
              <a:rPr lang="pt-BR" sz="2400" dirty="0" err="1">
                <a:solidFill>
                  <a:schemeClr val="tx1"/>
                </a:solidFill>
                <a:latin typeface="Calibri" panose="020F0502020204030204" pitchFamily="34" charset="0"/>
              </a:rPr>
              <a:t>EaD</a:t>
            </a:r>
            <a:r>
              <a:rPr lang="pt-BR" sz="2400" dirty="0">
                <a:solidFill>
                  <a:schemeClr val="tx1"/>
                </a:solidFill>
                <a:latin typeface="Calibri" panose="020F0502020204030204" pitchFamily="34" charset="0"/>
              </a:rPr>
              <a:t> de IES com autonomia</a:t>
            </a:r>
          </a:p>
          <a:p>
            <a:pPr lvl="1" algn="just">
              <a:spcBef>
                <a:spcPts val="1400"/>
              </a:spcBef>
              <a:spcAft>
                <a:spcPts val="0"/>
              </a:spcAft>
              <a:buFont typeface="Wingdings" panose="05000000000000000000" pitchFamily="2" charset="2"/>
              <a:buChar char="§"/>
            </a:pPr>
            <a:r>
              <a:rPr lang="pt-BR" sz="2400" dirty="0" smtClean="0">
                <a:latin typeface="Calibri" panose="020F0502020204030204" pitchFamily="34" charset="0"/>
              </a:rPr>
              <a:t>Terão os processos de autorização vinculados arquivados.</a:t>
            </a:r>
          </a:p>
          <a:p>
            <a:pPr marL="411162" lvl="1" indent="0" algn="just">
              <a:spcBef>
                <a:spcPts val="1400"/>
              </a:spcBef>
              <a:spcAft>
                <a:spcPts val="0"/>
              </a:spcAft>
              <a:buNone/>
            </a:pPr>
            <a:endParaRPr lang="pt-BR" sz="2400" dirty="0">
              <a:latin typeface="Calibri" panose="020F0502020204030204" pitchFamily="34" charset="0"/>
            </a:endParaRPr>
          </a:p>
          <a:p>
            <a:pPr marL="365125" lvl="1" indent="-255588">
              <a:buClr>
                <a:srgbClr val="326064"/>
              </a:buClr>
              <a:buFont typeface="Wingdings" panose="05000000000000000000" pitchFamily="2" charset="2"/>
              <a:buChar char="§"/>
            </a:pPr>
            <a:r>
              <a:rPr lang="pt-BR" sz="2400" dirty="0">
                <a:solidFill>
                  <a:schemeClr val="tx1"/>
                </a:solidFill>
                <a:latin typeface="Calibri" panose="020F0502020204030204" pitchFamily="34" charset="0"/>
              </a:rPr>
              <a:t>Dos processos de alteração de endereço e de extinção de polos </a:t>
            </a:r>
            <a:r>
              <a:rPr lang="pt-BR" sz="2400" dirty="0" err="1">
                <a:solidFill>
                  <a:schemeClr val="tx1"/>
                </a:solidFill>
                <a:latin typeface="Calibri" panose="020F0502020204030204" pitchFamily="34" charset="0"/>
              </a:rPr>
              <a:t>EaD</a:t>
            </a:r>
            <a:endParaRPr lang="pt-BR" sz="2400" dirty="0">
              <a:solidFill>
                <a:schemeClr val="tx1"/>
              </a:solidFill>
              <a:latin typeface="Calibri" panose="020F0502020204030204" pitchFamily="34" charset="0"/>
            </a:endParaRPr>
          </a:p>
          <a:p>
            <a:pPr lvl="1" algn="just">
              <a:spcBef>
                <a:spcPts val="1400"/>
              </a:spcBef>
              <a:spcAft>
                <a:spcPts val="0"/>
              </a:spcAft>
              <a:buFont typeface="Wingdings" panose="05000000000000000000" pitchFamily="2" charset="2"/>
              <a:buChar char="§"/>
            </a:pPr>
            <a:r>
              <a:rPr lang="pt-BR" sz="2400" dirty="0">
                <a:latin typeface="Calibri" panose="020F0502020204030204" pitchFamily="34" charset="0"/>
              </a:rPr>
              <a:t>Serão arquivados, considerando que as alterações serão realizadas pela própria IES no Sistema </a:t>
            </a:r>
            <a:r>
              <a:rPr lang="pt-BR" sz="2400" dirty="0" err="1">
                <a:latin typeface="Calibri" panose="020F0502020204030204" pitchFamily="34" charset="0"/>
              </a:rPr>
              <a:t>e-MEC</a:t>
            </a:r>
            <a:r>
              <a:rPr lang="pt-BR" sz="2400" dirty="0">
                <a:latin typeface="Calibri" panose="020F0502020204030204" pitchFamily="34" charset="0"/>
              </a:rPr>
              <a:t>.</a:t>
            </a:r>
          </a:p>
          <a:p>
            <a:pPr marL="411162" lvl="1" indent="0" algn="just">
              <a:spcBef>
                <a:spcPts val="1400"/>
              </a:spcBef>
              <a:spcAft>
                <a:spcPts val="0"/>
              </a:spcAft>
              <a:buNone/>
            </a:pPr>
            <a:endParaRPr lang="pt-BR" sz="2400" dirty="0">
              <a:latin typeface="Calibri" panose="020F0502020204030204" pitchFamily="34" charset="0"/>
            </a:endParaRPr>
          </a:p>
        </p:txBody>
      </p:sp>
    </p:spTree>
    <p:extLst>
      <p:ext uri="{BB962C8B-B14F-4D97-AF65-F5344CB8AC3E}">
        <p14:creationId xmlns:p14="http://schemas.microsoft.com/office/powerpoint/2010/main" val="42499963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ctrTitle"/>
          </p:nvPr>
        </p:nvSpPr>
        <p:spPr>
          <a:xfrm>
            <a:off x="-828600" y="5661248"/>
            <a:ext cx="8458200" cy="648072"/>
          </a:xfrm>
        </p:spPr>
        <p:txBody>
          <a:bodyPr/>
          <a:lstStyle/>
          <a:p>
            <a:pPr algn="ctr" fontAlgn="auto">
              <a:spcBef>
                <a:spcPts val="0"/>
              </a:spcBef>
              <a:spcAft>
                <a:spcPts val="200"/>
              </a:spcAft>
              <a:buClr>
                <a:schemeClr val="accent2"/>
              </a:buClr>
              <a:buSzPct val="100000"/>
              <a:defRPr/>
            </a:pPr>
            <a:r>
              <a:rPr lang="pt-BR" sz="3600" dirty="0" smtClean="0">
                <a:effectLst>
                  <a:outerShdw blurRad="38100" dist="38100" dir="2700000" algn="tl">
                    <a:srgbClr val="000000">
                      <a:alpha val="43137"/>
                    </a:srgbClr>
                  </a:outerShdw>
                </a:effectLst>
                <a:latin typeface="Century Gothic" pitchFamily="34" charset="0"/>
              </a:rPr>
              <a:t/>
            </a:r>
            <a:br>
              <a:rPr lang="pt-BR" sz="3600" dirty="0" smtClean="0">
                <a:effectLst>
                  <a:outerShdw blurRad="38100" dist="38100" dir="2700000" algn="tl">
                    <a:srgbClr val="000000">
                      <a:alpha val="43137"/>
                    </a:srgbClr>
                  </a:outerShdw>
                </a:effectLst>
                <a:latin typeface="Century Gothic" pitchFamily="34" charset="0"/>
              </a:rPr>
            </a:br>
            <a:r>
              <a:rPr lang="pt-BR" sz="3600" dirty="0" smtClean="0">
                <a:effectLst>
                  <a:outerShdw blurRad="38100" dist="38100" dir="2700000" algn="tl">
                    <a:srgbClr val="000000">
                      <a:alpha val="43137"/>
                    </a:srgbClr>
                  </a:outerShdw>
                </a:effectLst>
                <a:latin typeface="Century Gothic" pitchFamily="34" charset="0"/>
              </a:rPr>
              <a:t/>
            </a:r>
            <a:br>
              <a:rPr lang="pt-BR" sz="3600" dirty="0" smtClean="0">
                <a:effectLst>
                  <a:outerShdw blurRad="38100" dist="38100" dir="2700000" algn="tl">
                    <a:srgbClr val="000000">
                      <a:alpha val="43137"/>
                    </a:srgbClr>
                  </a:outerShdw>
                </a:effectLst>
                <a:latin typeface="Century Gothic" pitchFamily="34" charset="0"/>
              </a:rPr>
            </a:br>
            <a:r>
              <a:rPr lang="pt-BR" sz="3600" dirty="0" smtClean="0">
                <a:solidFill>
                  <a:schemeClr val="tx1"/>
                </a:solidFill>
                <a:effectLst>
                  <a:outerShdw blurRad="38100" dist="38100" dir="2700000" algn="tl">
                    <a:srgbClr val="000000">
                      <a:alpha val="43137"/>
                    </a:srgbClr>
                  </a:outerShdw>
                </a:effectLst>
                <a:latin typeface="Century Gothic" pitchFamily="34" charset="0"/>
              </a:rPr>
              <a:t>Obrigado!</a:t>
            </a:r>
            <a:br>
              <a:rPr lang="pt-BR" sz="3600" dirty="0" smtClean="0">
                <a:solidFill>
                  <a:schemeClr val="tx1"/>
                </a:solidFill>
                <a:effectLst>
                  <a:outerShdw blurRad="38100" dist="38100" dir="2700000" algn="tl">
                    <a:srgbClr val="000000">
                      <a:alpha val="43137"/>
                    </a:srgbClr>
                  </a:outerShdw>
                </a:effectLst>
                <a:latin typeface="Century Gothic" pitchFamily="34" charset="0"/>
              </a:rPr>
            </a:br>
            <a:r>
              <a:rPr lang="pt-BR" sz="3600" dirty="0" smtClean="0">
                <a:solidFill>
                  <a:schemeClr val="tx1"/>
                </a:solidFill>
                <a:effectLst>
                  <a:outerShdw blurRad="38100" dist="38100" dir="2700000" algn="tl">
                    <a:srgbClr val="000000">
                      <a:alpha val="43137"/>
                    </a:srgbClr>
                  </a:outerShdw>
                </a:effectLst>
                <a:latin typeface="Century Gothic" pitchFamily="34" charset="0"/>
              </a:rPr>
              <a:t/>
            </a:r>
            <a:br>
              <a:rPr lang="pt-BR" sz="3600" dirty="0" smtClean="0">
                <a:solidFill>
                  <a:schemeClr val="tx1"/>
                </a:solidFill>
                <a:effectLst>
                  <a:outerShdw blurRad="38100" dist="38100" dir="2700000" algn="tl">
                    <a:srgbClr val="000000">
                      <a:alpha val="43137"/>
                    </a:srgbClr>
                  </a:outerShdw>
                </a:effectLst>
                <a:latin typeface="Century Gothic" pitchFamily="34" charset="0"/>
              </a:rPr>
            </a:br>
            <a:endParaRPr lang="pt-BR" sz="1800" dirty="0">
              <a:solidFill>
                <a:srgbClr val="464132"/>
              </a:solidFill>
              <a:latin typeface="Questrial"/>
              <a:ea typeface="Questrial"/>
              <a:cs typeface="Questrial"/>
              <a:sym typeface="Questrial"/>
            </a:endParaRPr>
          </a:p>
        </p:txBody>
      </p:sp>
      <p:sp>
        <p:nvSpPr>
          <p:cNvPr id="2" name="CaixaDeTexto 1"/>
          <p:cNvSpPr txBox="1"/>
          <p:nvPr/>
        </p:nvSpPr>
        <p:spPr>
          <a:xfrm>
            <a:off x="5004048" y="5346647"/>
            <a:ext cx="3816424" cy="1277273"/>
          </a:xfrm>
          <a:prstGeom prst="rect">
            <a:avLst/>
          </a:prstGeom>
          <a:noFill/>
        </p:spPr>
        <p:txBody>
          <a:bodyPr wrap="square" rtlCol="0">
            <a:spAutoFit/>
          </a:bodyPr>
          <a:lstStyle/>
          <a:p>
            <a:pPr>
              <a:spcBef>
                <a:spcPts val="0"/>
              </a:spcBef>
              <a:spcAft>
                <a:spcPts val="200"/>
              </a:spcAft>
              <a:buClr>
                <a:schemeClr val="accent2"/>
              </a:buClr>
              <a:buSzPct val="100000"/>
            </a:pPr>
            <a:r>
              <a:rPr lang="pt-BR" dirty="0" smtClean="0">
                <a:solidFill>
                  <a:srgbClr val="464132"/>
                </a:solidFill>
                <a:latin typeface="Questrial"/>
                <a:ea typeface="Questrial"/>
                <a:cs typeface="Questrial"/>
                <a:sym typeface="Questrial"/>
              </a:rPr>
              <a:t>Sérgio dos Santos Bolssoni</a:t>
            </a:r>
          </a:p>
          <a:p>
            <a:pPr>
              <a:spcBef>
                <a:spcPts val="0"/>
              </a:spcBef>
              <a:spcAft>
                <a:spcPts val="200"/>
              </a:spcAft>
              <a:buClr>
                <a:schemeClr val="accent2"/>
              </a:buClr>
              <a:buSzPct val="100000"/>
            </a:pPr>
            <a:r>
              <a:rPr lang="pt-BR" dirty="0" smtClean="0">
                <a:solidFill>
                  <a:srgbClr val="464132"/>
                </a:solidFill>
                <a:latin typeface="Questrial"/>
                <a:ea typeface="Questrial"/>
                <a:cs typeface="Questrial"/>
                <a:sym typeface="Questrial"/>
              </a:rPr>
              <a:t>Coordenador</a:t>
            </a:r>
          </a:p>
          <a:p>
            <a:pPr>
              <a:spcBef>
                <a:spcPts val="0"/>
              </a:spcBef>
              <a:spcAft>
                <a:spcPts val="200"/>
              </a:spcAft>
              <a:buClr>
                <a:schemeClr val="accent2"/>
              </a:buClr>
              <a:buSzPct val="100000"/>
            </a:pPr>
            <a:r>
              <a:rPr lang="pt-BR" dirty="0" smtClean="0">
                <a:solidFill>
                  <a:srgbClr val="464132"/>
                </a:solidFill>
                <a:latin typeface="Questrial"/>
                <a:ea typeface="Questrial"/>
                <a:cs typeface="Questrial"/>
                <a:sym typeface="Questrial"/>
                <a:hlinkClick r:id="rId3"/>
              </a:rPr>
              <a:t>coreaddireg@mec.gov.br</a:t>
            </a:r>
            <a:endParaRPr lang="pt-BR" dirty="0" smtClean="0">
              <a:solidFill>
                <a:srgbClr val="464132"/>
              </a:solidFill>
              <a:latin typeface="Questrial"/>
              <a:ea typeface="Questrial"/>
              <a:cs typeface="Questrial"/>
              <a:sym typeface="Questrial"/>
            </a:endParaRPr>
          </a:p>
          <a:p>
            <a:pPr>
              <a:spcBef>
                <a:spcPts val="0"/>
              </a:spcBef>
              <a:spcAft>
                <a:spcPts val="200"/>
              </a:spcAft>
              <a:buClr>
                <a:schemeClr val="accent2"/>
              </a:buClr>
              <a:buSzPct val="100000"/>
            </a:pPr>
            <a:r>
              <a:rPr lang="pt-BR" dirty="0" smtClean="0">
                <a:solidFill>
                  <a:srgbClr val="464132"/>
                </a:solidFill>
                <a:latin typeface="Questrial"/>
                <a:ea typeface="Questrial"/>
                <a:cs typeface="Questrial"/>
                <a:sym typeface="Questrial"/>
              </a:rPr>
              <a:t>(61) 2022.8191</a:t>
            </a:r>
            <a:endParaRPr lang="pt-BR" dirty="0">
              <a:solidFill>
                <a:srgbClr val="464132"/>
              </a:solidFill>
              <a:latin typeface="Questrial"/>
              <a:ea typeface="Questrial"/>
              <a:cs typeface="Questrial"/>
              <a:sym typeface="Questrial"/>
            </a:endParaRPr>
          </a:p>
        </p:txBody>
      </p:sp>
    </p:spTree>
    <p:extLst>
      <p:ext uri="{BB962C8B-B14F-4D97-AF65-F5344CB8AC3E}">
        <p14:creationId xmlns:p14="http://schemas.microsoft.com/office/powerpoint/2010/main" val="15049020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lstStyle/>
          <a:p>
            <a:endParaRPr lang="pt-BR"/>
          </a:p>
        </p:txBody>
      </p:sp>
    </p:spTree>
    <p:extLst>
      <p:ext uri="{BB962C8B-B14F-4D97-AF65-F5344CB8AC3E}">
        <p14:creationId xmlns:p14="http://schemas.microsoft.com/office/powerpoint/2010/main" val="1321728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ítulo 1"/>
          <p:cNvSpPr>
            <a:spLocks noGrp="1"/>
          </p:cNvSpPr>
          <p:nvPr>
            <p:ph type="ctrTitle"/>
          </p:nvPr>
        </p:nvSpPr>
        <p:spPr>
          <a:xfrm>
            <a:off x="107504" y="1988840"/>
            <a:ext cx="8818240" cy="1470025"/>
          </a:xfrm>
        </p:spPr>
        <p:txBody>
          <a:bodyPr/>
          <a:lstStyle/>
          <a:p>
            <a:pPr fontAlgn="auto">
              <a:spcBef>
                <a:spcPts val="0"/>
              </a:spcBef>
              <a:spcAft>
                <a:spcPts val="0"/>
              </a:spcAft>
              <a:defRPr/>
            </a:pPr>
            <a:r>
              <a:rPr lang="pt-BR" sz="3600" dirty="0" smtClean="0">
                <a:effectLst>
                  <a:outerShdw blurRad="38100" dist="38100" dir="2700000" algn="tl">
                    <a:srgbClr val="000000">
                      <a:alpha val="43137"/>
                    </a:srgbClr>
                  </a:outerShdw>
                </a:effectLst>
                <a:latin typeface="Century Gothic" pitchFamily="34" charset="0"/>
              </a:rPr>
              <a:t/>
            </a:r>
            <a:br>
              <a:rPr lang="pt-BR" sz="3600" dirty="0" smtClean="0">
                <a:effectLst>
                  <a:outerShdw blurRad="38100" dist="38100" dir="2700000" algn="tl">
                    <a:srgbClr val="000000">
                      <a:alpha val="43137"/>
                    </a:srgbClr>
                  </a:outerShdw>
                </a:effectLst>
                <a:latin typeface="Century Gothic" pitchFamily="34" charset="0"/>
              </a:rPr>
            </a:br>
            <a:r>
              <a:rPr lang="pt-BR" sz="3600" dirty="0">
                <a:effectLst>
                  <a:outerShdw blurRad="38100" dist="38100" dir="2700000" algn="tl">
                    <a:srgbClr val="000000">
                      <a:alpha val="43137"/>
                    </a:srgbClr>
                  </a:outerShdw>
                </a:effectLst>
                <a:latin typeface="Century Gothic" pitchFamily="34" charset="0"/>
              </a:rPr>
              <a:t/>
            </a:r>
            <a:br>
              <a:rPr lang="pt-BR" sz="3600" dirty="0">
                <a:effectLst>
                  <a:outerShdw blurRad="38100" dist="38100" dir="2700000" algn="tl">
                    <a:srgbClr val="000000">
                      <a:alpha val="43137"/>
                    </a:srgbClr>
                  </a:outerShdw>
                </a:effectLst>
                <a:latin typeface="Century Gothic" pitchFamily="34" charset="0"/>
              </a:rPr>
            </a:br>
            <a:r>
              <a:rPr lang="pt-BR" sz="3600" dirty="0" smtClean="0">
                <a:effectLst>
                  <a:outerShdw blurRad="38100" dist="38100" dir="2700000" algn="tl">
                    <a:srgbClr val="000000">
                      <a:alpha val="43137"/>
                    </a:srgbClr>
                  </a:outerShdw>
                </a:effectLst>
                <a:latin typeface="Century Gothic" pitchFamily="34" charset="0"/>
              </a:rPr>
              <a:t/>
            </a:r>
            <a:br>
              <a:rPr lang="pt-BR" sz="3600" dirty="0" smtClean="0">
                <a:effectLst>
                  <a:outerShdw blurRad="38100" dist="38100" dir="2700000" algn="tl">
                    <a:srgbClr val="000000">
                      <a:alpha val="43137"/>
                    </a:srgbClr>
                  </a:outerShdw>
                </a:effectLst>
                <a:latin typeface="Century Gothic" pitchFamily="34" charset="0"/>
              </a:rPr>
            </a:br>
            <a:r>
              <a:rPr lang="pt-BR" sz="3600" dirty="0" smtClean="0">
                <a:effectLst>
                  <a:outerShdw blurRad="38100" dist="38100" dir="2700000" algn="tl">
                    <a:srgbClr val="000000">
                      <a:alpha val="43137"/>
                    </a:srgbClr>
                  </a:outerShdw>
                </a:effectLst>
                <a:latin typeface="Century Gothic" pitchFamily="34" charset="0"/>
              </a:rPr>
              <a:t/>
            </a:r>
            <a:br>
              <a:rPr lang="pt-BR" sz="3600" dirty="0" smtClean="0">
                <a:effectLst>
                  <a:outerShdw blurRad="38100" dist="38100" dir="2700000" algn="tl">
                    <a:srgbClr val="000000">
                      <a:alpha val="43137"/>
                    </a:srgbClr>
                  </a:outerShdw>
                </a:effectLst>
                <a:latin typeface="Century Gothic" pitchFamily="34" charset="0"/>
              </a:rPr>
            </a:br>
            <a:r>
              <a:rPr lang="pt-BR" sz="3600" dirty="0" smtClean="0"/>
              <a:t>Decreto nº 9.057/2017</a:t>
            </a:r>
            <a:br>
              <a:rPr lang="pt-BR" sz="3600" dirty="0" smtClean="0"/>
            </a:br>
            <a:r>
              <a:rPr lang="pt-BR" sz="3600" dirty="0" smtClean="0"/>
              <a:t>Portaria Normativa nº 11/2017</a:t>
            </a:r>
            <a:endParaRPr lang="pt-BR" sz="3600" dirty="0">
              <a:effectLst>
                <a:outerShdw blurRad="38100" dist="38100" dir="2700000" algn="tl">
                  <a:srgbClr val="000000">
                    <a:alpha val="43137"/>
                  </a:srgbClr>
                </a:outerShdw>
              </a:effectLst>
              <a:latin typeface="Century Gothic" pitchFamily="34" charset="0"/>
            </a:endParaRPr>
          </a:p>
        </p:txBody>
      </p:sp>
    </p:spTree>
    <p:extLst>
      <p:ext uri="{BB962C8B-B14F-4D97-AF65-F5344CB8AC3E}">
        <p14:creationId xmlns:p14="http://schemas.microsoft.com/office/powerpoint/2010/main" val="31289676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Texto 2"/>
          <p:cNvSpPr txBox="1">
            <a:spLocks/>
          </p:cNvSpPr>
          <p:nvPr/>
        </p:nvSpPr>
        <p:spPr bwMode="auto">
          <a:xfrm>
            <a:off x="274114" y="1412776"/>
            <a:ext cx="8595773" cy="5006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65125" indent="-255588" algn="l" rtl="0" eaLnBrk="0" fontAlgn="base" hangingPunct="0">
              <a:spcBef>
                <a:spcPts val="300"/>
              </a:spcBef>
              <a:spcAft>
                <a:spcPct val="0"/>
              </a:spcAft>
              <a:buClr>
                <a:srgbClr val="326064"/>
              </a:buClr>
              <a:buFont typeface="Georgia" pitchFamily="18" charset="0"/>
              <a:buChar char="•"/>
              <a:defRPr sz="2800" kern="1200">
                <a:solidFill>
                  <a:schemeClr val="tx1"/>
                </a:solidFill>
                <a:latin typeface="+mn-lt"/>
                <a:ea typeface="+mn-ea"/>
                <a:cs typeface="+mn-cs"/>
              </a:defRPr>
            </a:lvl1pPr>
            <a:lvl2pPr marL="657225" indent="-246063" algn="l" rtl="0" eaLnBrk="0" fontAlgn="base" hangingPunct="0">
              <a:spcBef>
                <a:spcPts val="300"/>
              </a:spcBef>
              <a:spcAft>
                <a:spcPct val="0"/>
              </a:spcAft>
              <a:buClr>
                <a:schemeClr val="accent2"/>
              </a:buClr>
              <a:buFont typeface="Georgia" pitchFamily="18" charset="0"/>
              <a:buChar char="▫"/>
              <a:defRPr sz="2600" kern="1200">
                <a:solidFill>
                  <a:schemeClr val="accent1"/>
                </a:solidFill>
                <a:latin typeface="+mn-lt"/>
                <a:ea typeface="+mn-ea"/>
                <a:cs typeface="+mn-cs"/>
              </a:defRPr>
            </a:lvl2pPr>
            <a:lvl3pPr marL="922338" indent="-219075" algn="l" rtl="0" eaLnBrk="0" fontAlgn="base" hangingPunct="0">
              <a:spcBef>
                <a:spcPts val="300"/>
              </a:spcBef>
              <a:spcAft>
                <a:spcPct val="0"/>
              </a:spcAft>
              <a:buClr>
                <a:schemeClr val="accent1"/>
              </a:buClr>
              <a:buFont typeface="Wingdings 2" pitchFamily="18" charset="2"/>
              <a:buChar char=""/>
              <a:defRPr sz="2400" kern="1200">
                <a:solidFill>
                  <a:schemeClr val="tx2"/>
                </a:solidFill>
                <a:latin typeface="+mn-lt"/>
                <a:ea typeface="+mn-ea"/>
                <a:cs typeface="+mn-cs"/>
              </a:defRPr>
            </a:lvl3pPr>
            <a:lvl4pPr marL="1179513" indent="-200025" algn="l" rtl="0" eaLnBrk="0" fontAlgn="base" hangingPunct="0">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eaLnBrk="0" fontAlgn="base" hangingPunct="0">
              <a:spcBef>
                <a:spcPts val="300"/>
              </a:spcBef>
              <a:spcAft>
                <a:spcPct val="0"/>
              </a:spcAft>
              <a:buClr>
                <a:srgbClr val="326064"/>
              </a:buClr>
              <a:buFont typeface="Georgia" pitchFamily="18" charset="0"/>
              <a:buChar char="▫"/>
              <a:defRPr sz="2000" kern="1200">
                <a:solidFill>
                  <a:srgbClr val="326064"/>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411162" lvl="1" indent="0" algn="just">
              <a:spcBef>
                <a:spcPts val="1400"/>
              </a:spcBef>
              <a:spcAft>
                <a:spcPts val="0"/>
              </a:spcAft>
              <a:buNone/>
            </a:pPr>
            <a:r>
              <a:rPr lang="pt-BR" sz="2800" b="1" dirty="0" smtClean="0">
                <a:latin typeface="Calibri" panose="020F0502020204030204" pitchFamily="34" charset="0"/>
              </a:rPr>
              <a:t>Inovações:</a:t>
            </a:r>
          </a:p>
          <a:p>
            <a:pPr lvl="1" algn="just">
              <a:spcBef>
                <a:spcPts val="1400"/>
              </a:spcBef>
              <a:spcAft>
                <a:spcPts val="0"/>
              </a:spcAft>
              <a:buFont typeface="Wingdings" panose="05000000000000000000" pitchFamily="2" charset="2"/>
              <a:buChar char="§"/>
            </a:pPr>
            <a:r>
              <a:rPr lang="pt-BR" sz="2800" dirty="0" smtClean="0">
                <a:latin typeface="Calibri" panose="020F0502020204030204" pitchFamily="34" charset="0"/>
              </a:rPr>
              <a:t>Credenciamento </a:t>
            </a:r>
            <a:r>
              <a:rPr lang="pt-BR" sz="2800" dirty="0">
                <a:latin typeface="Calibri" panose="020F0502020204030204" pitchFamily="34" charset="0"/>
              </a:rPr>
              <a:t>de IES exclusivamente para </a:t>
            </a:r>
            <a:r>
              <a:rPr lang="pt-BR" sz="2800" dirty="0" err="1">
                <a:latin typeface="Calibri" panose="020F0502020204030204" pitchFamily="34" charset="0"/>
              </a:rPr>
              <a:t>EaD</a:t>
            </a:r>
            <a:r>
              <a:rPr lang="pt-BR" sz="2800" dirty="0">
                <a:latin typeface="Calibri" panose="020F0502020204030204" pitchFamily="34" charset="0"/>
              </a:rPr>
              <a:t>.</a:t>
            </a:r>
          </a:p>
          <a:p>
            <a:pPr lvl="1" algn="just">
              <a:spcBef>
                <a:spcPts val="1400"/>
              </a:spcBef>
              <a:spcAft>
                <a:spcPts val="0"/>
              </a:spcAft>
              <a:buFont typeface="Wingdings" panose="05000000000000000000" pitchFamily="2" charset="2"/>
              <a:buChar char="§"/>
            </a:pPr>
            <a:r>
              <a:rPr lang="pt-BR" sz="2800" dirty="0" smtClean="0">
                <a:latin typeface="Calibri" panose="020F0502020204030204" pitchFamily="34" charset="0"/>
              </a:rPr>
              <a:t>Um único ato de credenciamento </a:t>
            </a:r>
            <a:r>
              <a:rPr lang="pt-BR" sz="2800" dirty="0" err="1" smtClean="0">
                <a:latin typeface="Calibri" panose="020F0502020204030204" pitchFamily="34" charset="0"/>
              </a:rPr>
              <a:t>EaD</a:t>
            </a:r>
            <a:r>
              <a:rPr lang="pt-BR" sz="2800" dirty="0" smtClean="0">
                <a:latin typeface="Calibri" panose="020F0502020204030204" pitchFamily="34" charset="0"/>
              </a:rPr>
              <a:t> (fica extinto o ato de Credenciamento </a:t>
            </a:r>
            <a:r>
              <a:rPr lang="pt-BR" sz="2800" i="1" dirty="0" smtClean="0">
                <a:latin typeface="Calibri" panose="020F0502020204030204" pitchFamily="34" charset="0"/>
              </a:rPr>
              <a:t>Lato Sensu</a:t>
            </a:r>
            <a:r>
              <a:rPr lang="pt-BR" sz="2800" dirty="0" smtClean="0">
                <a:latin typeface="Calibri" panose="020F0502020204030204" pitchFamily="34" charset="0"/>
              </a:rPr>
              <a:t> </a:t>
            </a:r>
            <a:r>
              <a:rPr lang="pt-BR" sz="2800" dirty="0" err="1" smtClean="0">
                <a:latin typeface="Calibri" panose="020F0502020204030204" pitchFamily="34" charset="0"/>
              </a:rPr>
              <a:t>EaD</a:t>
            </a:r>
            <a:r>
              <a:rPr lang="pt-BR" sz="2800" dirty="0" smtClean="0">
                <a:latin typeface="Calibri" panose="020F0502020204030204" pitchFamily="34" charset="0"/>
              </a:rPr>
              <a:t>).</a:t>
            </a:r>
          </a:p>
          <a:p>
            <a:pPr lvl="2" algn="just">
              <a:spcBef>
                <a:spcPts val="1400"/>
              </a:spcBef>
              <a:spcAft>
                <a:spcPts val="0"/>
              </a:spcAft>
              <a:buFont typeface="Wingdings" panose="05000000000000000000" pitchFamily="2" charset="2"/>
              <a:buChar char="§"/>
            </a:pPr>
            <a:r>
              <a:rPr lang="pt-BR" dirty="0">
                <a:solidFill>
                  <a:schemeClr val="accent1"/>
                </a:solidFill>
                <a:latin typeface="Calibri" panose="020F0502020204030204" pitchFamily="34" charset="0"/>
              </a:rPr>
              <a:t>A SERES editará portaria ampliando o credenciamento lato sensu </a:t>
            </a:r>
            <a:r>
              <a:rPr lang="pt-BR" dirty="0" err="1">
                <a:solidFill>
                  <a:schemeClr val="accent1"/>
                </a:solidFill>
                <a:latin typeface="Calibri" panose="020F0502020204030204" pitchFamily="34" charset="0"/>
              </a:rPr>
              <a:t>EaD</a:t>
            </a:r>
            <a:r>
              <a:rPr lang="pt-BR" dirty="0">
                <a:solidFill>
                  <a:schemeClr val="accent1"/>
                </a:solidFill>
                <a:latin typeface="Calibri" panose="020F0502020204030204" pitchFamily="34" charset="0"/>
              </a:rPr>
              <a:t> das IES credenciadas para lato sensu </a:t>
            </a:r>
            <a:r>
              <a:rPr lang="pt-BR" dirty="0" err="1">
                <a:solidFill>
                  <a:schemeClr val="accent1"/>
                </a:solidFill>
                <a:latin typeface="Calibri" panose="020F0502020204030204" pitchFamily="34" charset="0"/>
              </a:rPr>
              <a:t>EaD</a:t>
            </a:r>
            <a:r>
              <a:rPr lang="pt-BR" dirty="0">
                <a:solidFill>
                  <a:schemeClr val="accent1"/>
                </a:solidFill>
                <a:latin typeface="Calibri" panose="020F0502020204030204" pitchFamily="34" charset="0"/>
              </a:rPr>
              <a:t>. </a:t>
            </a:r>
          </a:p>
          <a:p>
            <a:pPr lvl="1" algn="just">
              <a:spcBef>
                <a:spcPts val="1400"/>
              </a:spcBef>
              <a:spcAft>
                <a:spcPts val="0"/>
              </a:spcAft>
              <a:buFont typeface="Wingdings" panose="05000000000000000000" pitchFamily="2" charset="2"/>
              <a:buChar char="§"/>
            </a:pPr>
            <a:r>
              <a:rPr lang="pt-BR" sz="2800" dirty="0">
                <a:latin typeface="Calibri" panose="020F0502020204030204" pitchFamily="34" charset="0"/>
              </a:rPr>
              <a:t>A</a:t>
            </a:r>
            <a:r>
              <a:rPr lang="pt-BR" sz="2800" dirty="0" smtClean="0">
                <a:latin typeface="Calibri" panose="020F0502020204030204" pitchFamily="34" charset="0"/>
              </a:rPr>
              <a:t>s IES com autonomia universitária (universidades e centros universitários) criam seus cursos após o credenciamento </a:t>
            </a:r>
            <a:r>
              <a:rPr lang="pt-BR" sz="2800" dirty="0" err="1" smtClean="0">
                <a:latin typeface="Calibri" panose="020F0502020204030204" pitchFamily="34" charset="0"/>
              </a:rPr>
              <a:t>EaD</a:t>
            </a:r>
            <a:r>
              <a:rPr lang="pt-BR" sz="2800" dirty="0" smtClean="0">
                <a:latin typeface="Calibri" panose="020F0502020204030204" pitchFamily="34" charset="0"/>
              </a:rPr>
              <a:t>.</a:t>
            </a:r>
          </a:p>
          <a:p>
            <a:pPr lvl="1" algn="just">
              <a:spcBef>
                <a:spcPts val="1400"/>
              </a:spcBef>
              <a:spcAft>
                <a:spcPts val="0"/>
              </a:spcAft>
              <a:buFont typeface="Wingdings" panose="05000000000000000000" pitchFamily="2" charset="2"/>
              <a:buChar char="§"/>
            </a:pPr>
            <a:endParaRPr lang="pt-BR" sz="2000" dirty="0">
              <a:latin typeface="Calibri" panose="020F0502020204030204" pitchFamily="34" charset="0"/>
            </a:endParaRPr>
          </a:p>
        </p:txBody>
      </p:sp>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Do Credenciamento </a:t>
            </a:r>
            <a:r>
              <a:rPr lang="pt-BR" sz="3200" b="1" cap="small" dirty="0" err="1" smtClean="0">
                <a:solidFill>
                  <a:srgbClr val="BDD3E1">
                    <a:lumMod val="50000"/>
                  </a:srgbClr>
                </a:solidFill>
                <a:latin typeface="Century Gothic" pitchFamily="34" charset="0"/>
                <a:ea typeface="+mn-ea"/>
                <a:cs typeface="+mn-cs"/>
              </a:rPr>
              <a:t>EaD</a:t>
            </a:r>
            <a:endParaRPr lang="pt-BR" sz="3200" b="1" cap="small" dirty="0">
              <a:solidFill>
                <a:srgbClr val="BDD3E1">
                  <a:lumMod val="50000"/>
                </a:srgbClr>
              </a:solidFill>
              <a:latin typeface="Century Gothic" pitchFamily="34" charset="0"/>
              <a:ea typeface="+mn-ea"/>
              <a:cs typeface="+mn-cs"/>
            </a:endParaRPr>
          </a:p>
        </p:txBody>
      </p:sp>
    </p:spTree>
    <p:extLst>
      <p:ext uri="{BB962C8B-B14F-4D97-AF65-F5344CB8AC3E}">
        <p14:creationId xmlns:p14="http://schemas.microsoft.com/office/powerpoint/2010/main" val="579298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das avaliações </a:t>
            </a:r>
            <a:r>
              <a:rPr lang="pt-BR" sz="3200" b="1" i="1" cap="small" dirty="0" smtClean="0">
                <a:solidFill>
                  <a:srgbClr val="BDD3E1">
                    <a:lumMod val="50000"/>
                  </a:srgbClr>
                </a:solidFill>
                <a:latin typeface="Century Gothic" pitchFamily="34" charset="0"/>
                <a:ea typeface="+mn-ea"/>
                <a:cs typeface="+mn-cs"/>
              </a:rPr>
              <a:t>in loco</a:t>
            </a:r>
            <a:endParaRPr lang="pt-BR" sz="3200" b="1" i="1" cap="small" dirty="0">
              <a:solidFill>
                <a:srgbClr val="BDD3E1">
                  <a:lumMod val="50000"/>
                </a:srgbClr>
              </a:solidFill>
              <a:latin typeface="Century Gothic" pitchFamily="34" charset="0"/>
              <a:ea typeface="+mn-ea"/>
              <a:cs typeface="+mn-cs"/>
            </a:endParaRPr>
          </a:p>
        </p:txBody>
      </p:sp>
      <p:sp>
        <p:nvSpPr>
          <p:cNvPr id="2" name="Retângulo 1"/>
          <p:cNvSpPr/>
          <p:nvPr/>
        </p:nvSpPr>
        <p:spPr>
          <a:xfrm>
            <a:off x="503548" y="1700808"/>
            <a:ext cx="8136905" cy="3549690"/>
          </a:xfrm>
          <a:prstGeom prst="rect">
            <a:avLst/>
          </a:prstGeom>
        </p:spPr>
        <p:txBody>
          <a:bodyPr wrap="square">
            <a:spAutoFit/>
          </a:bodyPr>
          <a:lstStyle/>
          <a:p>
            <a:endParaRPr lang="pt-BR" dirty="0" smtClean="0"/>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Concentradas </a:t>
            </a:r>
            <a:r>
              <a:rPr lang="pt-BR" sz="2800" dirty="0">
                <a:solidFill>
                  <a:schemeClr val="accent1"/>
                </a:solidFill>
                <a:latin typeface="Calibri" panose="020F0502020204030204" pitchFamily="34" charset="0"/>
              </a:rPr>
              <a:t>na sede da </a:t>
            </a:r>
            <a:r>
              <a:rPr lang="pt-BR" sz="2800" dirty="0" smtClean="0">
                <a:solidFill>
                  <a:schemeClr val="accent1"/>
                </a:solidFill>
                <a:latin typeface="Calibri" panose="020F0502020204030204" pitchFamily="34" charset="0"/>
              </a:rPr>
              <a:t>instituição.</a:t>
            </a:r>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As IES não mais vincularão polos </a:t>
            </a:r>
            <a:r>
              <a:rPr lang="pt-BR" sz="2800" dirty="0" err="1" smtClean="0">
                <a:solidFill>
                  <a:schemeClr val="accent1"/>
                </a:solidFill>
                <a:latin typeface="Calibri" panose="020F0502020204030204" pitchFamily="34" charset="0"/>
              </a:rPr>
              <a:t>EaD</a:t>
            </a:r>
            <a:r>
              <a:rPr lang="pt-BR" sz="2800" dirty="0" smtClean="0">
                <a:solidFill>
                  <a:schemeClr val="accent1"/>
                </a:solidFill>
                <a:latin typeface="Calibri" panose="020F0502020204030204" pitchFamily="34" charset="0"/>
              </a:rPr>
              <a:t> a processos </a:t>
            </a:r>
            <a:r>
              <a:rPr lang="pt-BR" sz="2800" dirty="0" err="1" smtClean="0">
                <a:solidFill>
                  <a:schemeClr val="accent1"/>
                </a:solidFill>
                <a:latin typeface="Calibri" panose="020F0502020204030204" pitchFamily="34" charset="0"/>
              </a:rPr>
              <a:t>e-MEC</a:t>
            </a:r>
            <a:r>
              <a:rPr lang="pt-BR" sz="2800" dirty="0" smtClean="0">
                <a:solidFill>
                  <a:schemeClr val="accent1"/>
                </a:solidFill>
                <a:latin typeface="Calibri" panose="020F0502020204030204" pitchFamily="34" charset="0"/>
              </a:rPr>
              <a:t>. A vinculação ficará a critério da SERES.</a:t>
            </a:r>
            <a:endParaRPr lang="pt-BR" sz="2800" dirty="0">
              <a:solidFill>
                <a:schemeClr val="accent1"/>
              </a:solidFill>
              <a:latin typeface="Calibri" panose="020F0502020204030204" pitchFamily="34" charset="0"/>
            </a:endParaRPr>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Visitas </a:t>
            </a:r>
            <a:r>
              <a:rPr lang="pt-BR" sz="2800" dirty="0">
                <a:solidFill>
                  <a:schemeClr val="accent1"/>
                </a:solidFill>
                <a:latin typeface="Calibri" panose="020F0502020204030204" pitchFamily="34" charset="0"/>
              </a:rPr>
              <a:t>a polos </a:t>
            </a:r>
            <a:r>
              <a:rPr lang="pt-BR" sz="2800" dirty="0" smtClean="0">
                <a:solidFill>
                  <a:schemeClr val="accent1"/>
                </a:solidFill>
                <a:latin typeface="Calibri" panose="020F0502020204030204" pitchFamily="34" charset="0"/>
              </a:rPr>
              <a:t>serão realizadas em </a:t>
            </a:r>
            <a:r>
              <a:rPr lang="pt-BR" sz="2800" dirty="0">
                <a:solidFill>
                  <a:schemeClr val="accent1"/>
                </a:solidFill>
                <a:latin typeface="Calibri" panose="020F0502020204030204" pitchFamily="34" charset="0"/>
              </a:rPr>
              <a:t>casos de monitoramento ou supervisão.</a:t>
            </a:r>
          </a:p>
          <a:p>
            <a:pPr marL="657225" lvl="1" indent="-246063" algn="just" eaLnBrk="0" hangingPunct="0">
              <a:spcBef>
                <a:spcPts val="1400"/>
              </a:spcBef>
              <a:spcAft>
                <a:spcPts val="0"/>
              </a:spcAft>
              <a:buClr>
                <a:schemeClr val="accent2"/>
              </a:buClr>
              <a:buFont typeface="Wingdings" panose="05000000000000000000" pitchFamily="2" charset="2"/>
              <a:buChar char="§"/>
            </a:pPr>
            <a:endParaRPr lang="pt-BR" sz="200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558489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Dos polos </a:t>
            </a:r>
            <a:r>
              <a:rPr lang="pt-BR" sz="3200" b="1" cap="small" dirty="0" err="1" smtClean="0">
                <a:solidFill>
                  <a:srgbClr val="BDD3E1">
                    <a:lumMod val="50000"/>
                  </a:srgbClr>
                </a:solidFill>
                <a:latin typeface="Century Gothic" pitchFamily="34" charset="0"/>
                <a:ea typeface="+mn-ea"/>
                <a:cs typeface="+mn-cs"/>
              </a:rPr>
              <a:t>EaD</a:t>
            </a:r>
            <a:endParaRPr lang="pt-BR" sz="3200" b="1" cap="small" dirty="0">
              <a:solidFill>
                <a:srgbClr val="BDD3E1">
                  <a:lumMod val="50000"/>
                </a:srgbClr>
              </a:solidFill>
              <a:latin typeface="Century Gothic" pitchFamily="34" charset="0"/>
              <a:ea typeface="+mn-ea"/>
              <a:cs typeface="+mn-cs"/>
            </a:endParaRPr>
          </a:p>
        </p:txBody>
      </p:sp>
      <p:sp>
        <p:nvSpPr>
          <p:cNvPr id="2" name="Retângulo 1"/>
          <p:cNvSpPr/>
          <p:nvPr/>
        </p:nvSpPr>
        <p:spPr>
          <a:xfrm>
            <a:off x="611560" y="1202759"/>
            <a:ext cx="8136905" cy="4437112"/>
          </a:xfrm>
          <a:prstGeom prst="rect">
            <a:avLst/>
          </a:prstGeom>
        </p:spPr>
        <p:txBody>
          <a:bodyPr wrap="square">
            <a:spAutoFit/>
          </a:bodyPr>
          <a:lstStyle/>
          <a:p>
            <a:pPr algn="just">
              <a:spcBef>
                <a:spcPts val="1400"/>
              </a:spcBef>
              <a:spcAft>
                <a:spcPts val="0"/>
              </a:spcAft>
            </a:pPr>
            <a:endParaRPr lang="pt-BR" b="1" u="sng" dirty="0">
              <a:latin typeface="+mn-lt"/>
            </a:endParaRPr>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Autonomia para </a:t>
            </a:r>
            <a:r>
              <a:rPr lang="pt-BR" sz="2800" dirty="0">
                <a:solidFill>
                  <a:schemeClr val="accent1"/>
                </a:solidFill>
                <a:latin typeface="Calibri" panose="020F0502020204030204" pitchFamily="34" charset="0"/>
              </a:rPr>
              <a:t>criação de polos de </a:t>
            </a:r>
            <a:r>
              <a:rPr lang="pt-BR" sz="2800" dirty="0" err="1">
                <a:solidFill>
                  <a:schemeClr val="accent1"/>
                </a:solidFill>
                <a:latin typeface="Calibri" panose="020F0502020204030204" pitchFamily="34" charset="0"/>
              </a:rPr>
              <a:t>EaD</a:t>
            </a:r>
            <a:r>
              <a:rPr lang="pt-BR" sz="2800" dirty="0">
                <a:solidFill>
                  <a:schemeClr val="accent1"/>
                </a:solidFill>
                <a:latin typeface="Calibri" panose="020F0502020204030204" pitchFamily="34" charset="0"/>
              </a:rPr>
              <a:t> </a:t>
            </a:r>
            <a:r>
              <a:rPr lang="pt-BR" sz="2800" dirty="0" smtClean="0">
                <a:solidFill>
                  <a:schemeClr val="accent1"/>
                </a:solidFill>
                <a:latin typeface="Calibri" panose="020F0502020204030204" pitchFamily="34" charset="0"/>
              </a:rPr>
              <a:t>pelas IES credenciadas </a:t>
            </a:r>
            <a:r>
              <a:rPr lang="pt-BR" sz="2800" dirty="0">
                <a:solidFill>
                  <a:schemeClr val="accent1"/>
                </a:solidFill>
                <a:latin typeface="Calibri" panose="020F0502020204030204" pitchFamily="34" charset="0"/>
              </a:rPr>
              <a:t>para esta </a:t>
            </a:r>
            <a:r>
              <a:rPr lang="pt-BR" sz="2800" dirty="0" smtClean="0">
                <a:solidFill>
                  <a:schemeClr val="accent1"/>
                </a:solidFill>
                <a:latin typeface="Calibri" panose="020F0502020204030204" pitchFamily="34" charset="0"/>
              </a:rPr>
              <a:t>modalidade, cujos </a:t>
            </a:r>
            <a:r>
              <a:rPr lang="pt-BR" sz="2800" dirty="0">
                <a:solidFill>
                  <a:schemeClr val="accent1"/>
                </a:solidFill>
                <a:latin typeface="Calibri" panose="020F0502020204030204" pitchFamily="34" charset="0"/>
              </a:rPr>
              <a:t>quantitativos </a:t>
            </a:r>
            <a:r>
              <a:rPr lang="pt-BR" sz="2800" dirty="0" smtClean="0">
                <a:solidFill>
                  <a:schemeClr val="accent1"/>
                </a:solidFill>
                <a:latin typeface="Calibri" panose="020F0502020204030204" pitchFamily="34" charset="0"/>
              </a:rPr>
              <a:t>anuais, são definidos pela PN nº 11/2017 (IES privadas):</a:t>
            </a:r>
          </a:p>
          <a:p>
            <a:pPr marL="657225" lvl="1" indent="-246063" algn="just" eaLnBrk="0" hangingPunct="0">
              <a:spcBef>
                <a:spcPts val="1400"/>
              </a:spcBef>
              <a:spcAft>
                <a:spcPts val="0"/>
              </a:spcAft>
              <a:buClr>
                <a:schemeClr val="accent2"/>
              </a:buClr>
              <a:buFont typeface="Wingdings" panose="05000000000000000000" pitchFamily="2" charset="2"/>
              <a:buChar char="§"/>
            </a:pPr>
            <a:endParaRPr lang="pt-BR" sz="2800" dirty="0">
              <a:solidFill>
                <a:schemeClr val="accent1"/>
              </a:solidFill>
              <a:latin typeface="Calibri" panose="020F0502020204030204" pitchFamily="34" charset="0"/>
            </a:endParaRPr>
          </a:p>
          <a:p>
            <a:pPr marL="657225" lvl="1" indent="-246063" algn="just" eaLnBrk="0" hangingPunct="0">
              <a:spcBef>
                <a:spcPts val="1400"/>
              </a:spcBef>
              <a:spcAft>
                <a:spcPts val="0"/>
              </a:spcAft>
              <a:buClr>
                <a:schemeClr val="accent2"/>
              </a:buClr>
              <a:buFont typeface="Wingdings" panose="05000000000000000000" pitchFamily="2" charset="2"/>
              <a:buChar char="§"/>
            </a:pPr>
            <a:endParaRPr lang="pt-BR" sz="2800" dirty="0" smtClean="0">
              <a:solidFill>
                <a:schemeClr val="accent1"/>
              </a:solidFill>
              <a:latin typeface="Calibri" panose="020F0502020204030204" pitchFamily="34" charset="0"/>
            </a:endParaRPr>
          </a:p>
          <a:p>
            <a:pPr marL="411162" lvl="1" algn="just" eaLnBrk="0" hangingPunct="0">
              <a:spcBef>
                <a:spcPts val="1400"/>
              </a:spcBef>
              <a:spcAft>
                <a:spcPts val="0"/>
              </a:spcAft>
              <a:buClr>
                <a:schemeClr val="accent2"/>
              </a:buClr>
            </a:pPr>
            <a:endParaRPr lang="pt-BR" b="1" dirty="0">
              <a:latin typeface="Calibri" panose="020F0502020204030204" pitchFamily="34" charset="0"/>
            </a:endParaRPr>
          </a:p>
          <a:p>
            <a:pPr marL="657225" lvl="1" indent="-246063" algn="just" eaLnBrk="0" hangingPunct="0">
              <a:spcBef>
                <a:spcPts val="1400"/>
              </a:spcBef>
              <a:spcAft>
                <a:spcPts val="0"/>
              </a:spcAft>
              <a:buClr>
                <a:schemeClr val="accent2"/>
              </a:buClr>
              <a:buFont typeface="Wingdings" panose="05000000000000000000" pitchFamily="2" charset="2"/>
              <a:buChar char="§"/>
            </a:pPr>
            <a:endParaRPr lang="pt-BR" sz="2000" dirty="0">
              <a:solidFill>
                <a:schemeClr val="accent1"/>
              </a:solidFill>
              <a:latin typeface="Calibri" panose="020F0502020204030204" pitchFamily="34" charset="0"/>
            </a:endParaRPr>
          </a:p>
        </p:txBody>
      </p:sp>
      <p:graphicFrame>
        <p:nvGraphicFramePr>
          <p:cNvPr id="3" name="Tabela 2"/>
          <p:cNvGraphicFramePr>
            <a:graphicFrameLocks noGrp="1"/>
          </p:cNvGraphicFramePr>
          <p:nvPr>
            <p:extLst>
              <p:ext uri="{D42A27DB-BD31-4B8C-83A1-F6EECF244321}">
                <p14:modId xmlns:p14="http://schemas.microsoft.com/office/powerpoint/2010/main" val="764360218"/>
              </p:ext>
            </p:extLst>
          </p:nvPr>
        </p:nvGraphicFramePr>
        <p:xfrm>
          <a:off x="1259631" y="3573016"/>
          <a:ext cx="7344816" cy="2803340"/>
        </p:xfrm>
        <a:graphic>
          <a:graphicData uri="http://schemas.openxmlformats.org/drawingml/2006/table">
            <a:tbl>
              <a:tblPr firstRow="1" firstCol="1" bandRow="1">
                <a:tableStyleId>{5C22544A-7EE6-4342-B048-85BDC9FD1C3A}</a:tableStyleId>
              </a:tblPr>
              <a:tblGrid>
                <a:gridCol w="3672408">
                  <a:extLst>
                    <a:ext uri="{9D8B030D-6E8A-4147-A177-3AD203B41FA5}">
                      <a16:colId xmlns:a16="http://schemas.microsoft.com/office/drawing/2014/main" xmlns="" val="20000"/>
                    </a:ext>
                  </a:extLst>
                </a:gridCol>
                <a:gridCol w="3672408">
                  <a:extLst>
                    <a:ext uri="{9D8B030D-6E8A-4147-A177-3AD203B41FA5}">
                      <a16:colId xmlns:a16="http://schemas.microsoft.com/office/drawing/2014/main" xmlns="" val="20001"/>
                    </a:ext>
                  </a:extLst>
                </a:gridCol>
              </a:tblGrid>
              <a:tr h="630070">
                <a:tc>
                  <a:txBody>
                    <a:bodyPr/>
                    <a:lstStyle/>
                    <a:p>
                      <a:pPr algn="ctr">
                        <a:lnSpc>
                          <a:spcPct val="107000"/>
                        </a:lnSpc>
                        <a:spcAft>
                          <a:spcPts val="0"/>
                        </a:spcAft>
                      </a:pPr>
                      <a:r>
                        <a:rPr lang="pt-BR" sz="2800" dirty="0">
                          <a:effectLst/>
                        </a:rPr>
                        <a:t>Conceito Institucional</a:t>
                      </a:r>
                      <a:endParaRPr lang="pt-B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pt-BR" sz="2800">
                          <a:effectLst/>
                        </a:rPr>
                        <a:t>Quantitativo anual de polos</a:t>
                      </a:r>
                      <a:endParaRPr lang="pt-B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0"/>
                  </a:ext>
                </a:extLst>
              </a:tr>
              <a:tr h="630070">
                <a:tc>
                  <a:txBody>
                    <a:bodyPr/>
                    <a:lstStyle/>
                    <a:p>
                      <a:pPr algn="ctr">
                        <a:lnSpc>
                          <a:spcPct val="107000"/>
                        </a:lnSpc>
                        <a:spcAft>
                          <a:spcPts val="0"/>
                        </a:spcAft>
                      </a:pPr>
                      <a:r>
                        <a:rPr lang="pt-BR" sz="2800" dirty="0">
                          <a:effectLst/>
                        </a:rPr>
                        <a:t>3</a:t>
                      </a:r>
                      <a:endParaRPr lang="pt-B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pt-BR" sz="2800" dirty="0">
                          <a:effectLst/>
                        </a:rPr>
                        <a:t>50</a:t>
                      </a:r>
                      <a:endParaRPr lang="pt-B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1"/>
                  </a:ext>
                </a:extLst>
              </a:tr>
              <a:tr h="630070">
                <a:tc>
                  <a:txBody>
                    <a:bodyPr/>
                    <a:lstStyle/>
                    <a:p>
                      <a:pPr algn="ctr">
                        <a:lnSpc>
                          <a:spcPct val="107000"/>
                        </a:lnSpc>
                        <a:spcAft>
                          <a:spcPts val="0"/>
                        </a:spcAft>
                      </a:pPr>
                      <a:r>
                        <a:rPr lang="pt-BR" sz="2800">
                          <a:effectLst/>
                        </a:rPr>
                        <a:t>4</a:t>
                      </a:r>
                      <a:endParaRPr lang="pt-B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pt-BR" sz="2800" dirty="0">
                          <a:effectLst/>
                        </a:rPr>
                        <a:t>150</a:t>
                      </a:r>
                      <a:endParaRPr lang="pt-B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2"/>
                  </a:ext>
                </a:extLst>
              </a:tr>
              <a:tr h="630070">
                <a:tc>
                  <a:txBody>
                    <a:bodyPr/>
                    <a:lstStyle/>
                    <a:p>
                      <a:pPr algn="ctr">
                        <a:lnSpc>
                          <a:spcPct val="107000"/>
                        </a:lnSpc>
                        <a:spcAft>
                          <a:spcPts val="0"/>
                        </a:spcAft>
                      </a:pPr>
                      <a:r>
                        <a:rPr lang="pt-BR" sz="2800" dirty="0">
                          <a:effectLst/>
                        </a:rPr>
                        <a:t>5</a:t>
                      </a:r>
                      <a:endParaRPr lang="pt-B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pt-BR" sz="2800" dirty="0">
                          <a:effectLst/>
                        </a:rPr>
                        <a:t>250</a:t>
                      </a:r>
                      <a:endParaRPr lang="pt-B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42458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Dos polos </a:t>
            </a:r>
            <a:r>
              <a:rPr lang="pt-BR" sz="3200" b="1" cap="small" dirty="0" err="1" smtClean="0">
                <a:solidFill>
                  <a:srgbClr val="BDD3E1">
                    <a:lumMod val="50000"/>
                  </a:srgbClr>
                </a:solidFill>
                <a:latin typeface="Century Gothic" pitchFamily="34" charset="0"/>
                <a:ea typeface="+mn-ea"/>
                <a:cs typeface="+mn-cs"/>
              </a:rPr>
              <a:t>EaD</a:t>
            </a:r>
            <a:endParaRPr lang="pt-BR" sz="3200" b="1" cap="small" dirty="0">
              <a:solidFill>
                <a:srgbClr val="BDD3E1">
                  <a:lumMod val="50000"/>
                </a:srgbClr>
              </a:solidFill>
              <a:latin typeface="Century Gothic" pitchFamily="34" charset="0"/>
              <a:ea typeface="+mn-ea"/>
              <a:cs typeface="+mn-cs"/>
            </a:endParaRPr>
          </a:p>
        </p:txBody>
      </p:sp>
      <p:sp>
        <p:nvSpPr>
          <p:cNvPr id="2" name="Retângulo 1"/>
          <p:cNvSpPr/>
          <p:nvPr/>
        </p:nvSpPr>
        <p:spPr>
          <a:xfrm>
            <a:off x="395536" y="1916832"/>
            <a:ext cx="8136905" cy="4006225"/>
          </a:xfrm>
          <a:prstGeom prst="rect">
            <a:avLst/>
          </a:prstGeom>
        </p:spPr>
        <p:txBody>
          <a:bodyPr wrap="square">
            <a:spAutoFit/>
          </a:bodyPr>
          <a:lstStyle/>
          <a:p>
            <a:pPr algn="just">
              <a:spcBef>
                <a:spcPts val="1400"/>
              </a:spcBef>
              <a:spcAft>
                <a:spcPts val="0"/>
              </a:spcAft>
            </a:pPr>
            <a:endParaRPr lang="pt-BR" b="1" u="sng" dirty="0">
              <a:latin typeface="+mn-lt"/>
            </a:endParaRPr>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Fica vedada a criação de polos por IES:</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Com Conceito Institucional insatisfatório;</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Com processo de supervisão ativa, que implique a vedação expressa de criação de polos.</a:t>
            </a:r>
          </a:p>
          <a:p>
            <a:pPr marL="411162" lvl="1" algn="just" eaLnBrk="0" hangingPunct="0">
              <a:spcBef>
                <a:spcPts val="1400"/>
              </a:spcBef>
              <a:spcAft>
                <a:spcPts val="0"/>
              </a:spcAft>
              <a:buClr>
                <a:schemeClr val="accent2"/>
              </a:buClr>
            </a:pPr>
            <a:endParaRPr lang="pt-BR" b="1" dirty="0">
              <a:latin typeface="Calibri" panose="020F0502020204030204" pitchFamily="34" charset="0"/>
            </a:endParaRPr>
          </a:p>
          <a:p>
            <a:pPr marL="657225" lvl="1" indent="-246063" algn="just" eaLnBrk="0" hangingPunct="0">
              <a:spcBef>
                <a:spcPts val="1400"/>
              </a:spcBef>
              <a:spcAft>
                <a:spcPts val="0"/>
              </a:spcAft>
              <a:buClr>
                <a:schemeClr val="accent2"/>
              </a:buClr>
              <a:buFont typeface="Wingdings" panose="05000000000000000000" pitchFamily="2" charset="2"/>
              <a:buChar char="§"/>
            </a:pPr>
            <a:endParaRPr lang="pt-BR" sz="200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31792993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Dos polos </a:t>
            </a:r>
            <a:r>
              <a:rPr lang="pt-BR" sz="3200" b="1" cap="small" dirty="0" err="1" smtClean="0">
                <a:solidFill>
                  <a:srgbClr val="BDD3E1">
                    <a:lumMod val="50000"/>
                  </a:srgbClr>
                </a:solidFill>
                <a:latin typeface="Century Gothic" pitchFamily="34" charset="0"/>
                <a:ea typeface="+mn-ea"/>
                <a:cs typeface="+mn-cs"/>
              </a:rPr>
              <a:t>EaD</a:t>
            </a:r>
            <a:endParaRPr lang="pt-BR" sz="3200" b="1" cap="small" dirty="0">
              <a:solidFill>
                <a:srgbClr val="BDD3E1">
                  <a:lumMod val="50000"/>
                </a:srgbClr>
              </a:solidFill>
              <a:latin typeface="Century Gothic" pitchFamily="34" charset="0"/>
              <a:ea typeface="+mn-ea"/>
              <a:cs typeface="+mn-cs"/>
            </a:endParaRPr>
          </a:p>
        </p:txBody>
      </p:sp>
      <p:sp>
        <p:nvSpPr>
          <p:cNvPr id="2" name="Retângulo 1"/>
          <p:cNvSpPr/>
          <p:nvPr/>
        </p:nvSpPr>
        <p:spPr>
          <a:xfrm>
            <a:off x="395536" y="1916832"/>
            <a:ext cx="8136905" cy="3216265"/>
          </a:xfrm>
          <a:prstGeom prst="rect">
            <a:avLst/>
          </a:prstGeom>
        </p:spPr>
        <p:txBody>
          <a:bodyPr wrap="square">
            <a:spAutoFit/>
          </a:bodyPr>
          <a:lstStyle/>
          <a:p>
            <a:pPr algn="just">
              <a:spcBef>
                <a:spcPts val="1400"/>
              </a:spcBef>
              <a:spcAft>
                <a:spcPts val="0"/>
              </a:spcAft>
            </a:pPr>
            <a:endParaRPr lang="pt-BR" b="1" u="sng" dirty="0">
              <a:latin typeface="+mn-lt"/>
            </a:endParaRPr>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As IES públicas (federais, estaduais e distritais) não estão sujeitas aos quantitativos da tabela, podendo criar polos a partir de acordo prévio com suas mantenedoras.</a:t>
            </a:r>
          </a:p>
          <a:p>
            <a:pPr marL="411162" lvl="1" algn="just" eaLnBrk="0" hangingPunct="0">
              <a:spcBef>
                <a:spcPts val="1400"/>
              </a:spcBef>
              <a:spcAft>
                <a:spcPts val="0"/>
              </a:spcAft>
              <a:buClr>
                <a:schemeClr val="accent2"/>
              </a:buClr>
            </a:pPr>
            <a:endParaRPr lang="pt-BR" b="1" dirty="0">
              <a:latin typeface="Calibri" panose="020F0502020204030204" pitchFamily="34" charset="0"/>
            </a:endParaRPr>
          </a:p>
          <a:p>
            <a:pPr marL="657225" lvl="1" indent="-246063" algn="just" eaLnBrk="0" hangingPunct="0">
              <a:spcBef>
                <a:spcPts val="1400"/>
              </a:spcBef>
              <a:spcAft>
                <a:spcPts val="0"/>
              </a:spcAft>
              <a:buClr>
                <a:schemeClr val="accent2"/>
              </a:buClr>
              <a:buFont typeface="Wingdings" panose="05000000000000000000" pitchFamily="2" charset="2"/>
              <a:buChar char="§"/>
            </a:pPr>
            <a:endParaRPr lang="pt-BR" sz="200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22451025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p:cNvSpPr>
            <a:spLocks noGrp="1"/>
          </p:cNvSpPr>
          <p:nvPr>
            <p:ph type="title"/>
          </p:nvPr>
        </p:nvSpPr>
        <p:spPr>
          <a:xfrm>
            <a:off x="179513" y="585217"/>
            <a:ext cx="8784976" cy="611535"/>
          </a:xfrm>
        </p:spPr>
        <p:txBody>
          <a:bodyPr/>
          <a:lstStyle/>
          <a:p>
            <a:pPr algn="r"/>
            <a:r>
              <a:rPr lang="pt-BR" sz="3200" b="1" cap="small" dirty="0" smtClean="0">
                <a:solidFill>
                  <a:srgbClr val="BDD3E1">
                    <a:lumMod val="50000"/>
                  </a:srgbClr>
                </a:solidFill>
                <a:latin typeface="Century Gothic" pitchFamily="34" charset="0"/>
                <a:ea typeface="+mn-ea"/>
                <a:cs typeface="+mn-cs"/>
              </a:rPr>
              <a:t>Dos polos </a:t>
            </a:r>
            <a:r>
              <a:rPr lang="pt-BR" sz="3200" b="1" cap="small" dirty="0" err="1" smtClean="0">
                <a:solidFill>
                  <a:srgbClr val="BDD3E1">
                    <a:lumMod val="50000"/>
                  </a:srgbClr>
                </a:solidFill>
                <a:latin typeface="Century Gothic" pitchFamily="34" charset="0"/>
                <a:ea typeface="+mn-ea"/>
                <a:cs typeface="+mn-cs"/>
              </a:rPr>
              <a:t>EaD</a:t>
            </a:r>
            <a:endParaRPr lang="pt-BR" sz="3200" b="1" cap="small" dirty="0">
              <a:solidFill>
                <a:srgbClr val="BDD3E1">
                  <a:lumMod val="50000"/>
                </a:srgbClr>
              </a:solidFill>
              <a:latin typeface="Century Gothic" pitchFamily="34" charset="0"/>
              <a:ea typeface="+mn-ea"/>
              <a:cs typeface="+mn-cs"/>
            </a:endParaRPr>
          </a:p>
        </p:txBody>
      </p:sp>
      <p:sp>
        <p:nvSpPr>
          <p:cNvPr id="2" name="Retângulo 1"/>
          <p:cNvSpPr/>
          <p:nvPr/>
        </p:nvSpPr>
        <p:spPr>
          <a:xfrm>
            <a:off x="503548" y="1340768"/>
            <a:ext cx="8136905" cy="4616648"/>
          </a:xfrm>
          <a:prstGeom prst="rect">
            <a:avLst/>
          </a:prstGeom>
        </p:spPr>
        <p:txBody>
          <a:bodyPr wrap="square">
            <a:spAutoFit/>
          </a:bodyPr>
          <a:lstStyle/>
          <a:p>
            <a:pPr algn="just">
              <a:spcBef>
                <a:spcPts val="1400"/>
              </a:spcBef>
              <a:spcAft>
                <a:spcPts val="0"/>
              </a:spcAft>
            </a:pPr>
            <a:endParaRPr lang="pt-BR" b="1" u="sng" dirty="0">
              <a:latin typeface="+mn-lt"/>
            </a:endParaRPr>
          </a:p>
          <a:p>
            <a:pPr marL="657225" lvl="1"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Serão disponibilizadas para as IES funcionalidades no sistema </a:t>
            </a:r>
            <a:r>
              <a:rPr lang="pt-BR" sz="2800" dirty="0" err="1" smtClean="0">
                <a:solidFill>
                  <a:schemeClr val="accent1"/>
                </a:solidFill>
                <a:latin typeface="Calibri" panose="020F0502020204030204" pitchFamily="34" charset="0"/>
              </a:rPr>
              <a:t>e-MEC</a:t>
            </a:r>
            <a:r>
              <a:rPr lang="pt-BR" sz="2800" dirty="0" smtClean="0">
                <a:solidFill>
                  <a:schemeClr val="accent1"/>
                </a:solidFill>
                <a:latin typeface="Calibri" panose="020F0502020204030204" pitchFamily="34" charset="0"/>
              </a:rPr>
              <a:t> a fim de que possam:</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Informar os polos </a:t>
            </a:r>
            <a:r>
              <a:rPr lang="pt-BR" sz="2800" dirty="0" err="1" smtClean="0">
                <a:solidFill>
                  <a:schemeClr val="accent1"/>
                </a:solidFill>
                <a:latin typeface="Calibri" panose="020F0502020204030204" pitchFamily="34" charset="0"/>
              </a:rPr>
              <a:t>EaD</a:t>
            </a:r>
            <a:r>
              <a:rPr lang="pt-BR" sz="2800" dirty="0" smtClean="0">
                <a:solidFill>
                  <a:schemeClr val="accent1"/>
                </a:solidFill>
                <a:latin typeface="Calibri" panose="020F0502020204030204" pitchFamily="34" charset="0"/>
              </a:rPr>
              <a:t> criados (em até 60 dias);</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Alterar endereços dos polos </a:t>
            </a:r>
            <a:r>
              <a:rPr lang="pt-BR" sz="2800" dirty="0" err="1" smtClean="0">
                <a:solidFill>
                  <a:schemeClr val="accent1"/>
                </a:solidFill>
                <a:latin typeface="Calibri" panose="020F0502020204030204" pitchFamily="34" charset="0"/>
              </a:rPr>
              <a:t>EaD</a:t>
            </a:r>
            <a:r>
              <a:rPr lang="pt-BR" sz="2800" dirty="0" smtClean="0">
                <a:solidFill>
                  <a:schemeClr val="accent1"/>
                </a:solidFill>
                <a:latin typeface="Calibri" panose="020F0502020204030204" pitchFamily="34" charset="0"/>
              </a:rPr>
              <a:t> (substituição de polos);</a:t>
            </a:r>
          </a:p>
          <a:p>
            <a:pPr marL="1114425" lvl="2" indent="-246063" algn="just" eaLnBrk="0" hangingPunct="0">
              <a:spcBef>
                <a:spcPts val="1400"/>
              </a:spcBef>
              <a:spcAft>
                <a:spcPts val="0"/>
              </a:spcAft>
              <a:buClr>
                <a:schemeClr val="accent2"/>
              </a:buClr>
              <a:buFont typeface="Wingdings" panose="05000000000000000000" pitchFamily="2" charset="2"/>
              <a:buChar char="§"/>
            </a:pPr>
            <a:r>
              <a:rPr lang="pt-BR" sz="2800" dirty="0" smtClean="0">
                <a:solidFill>
                  <a:schemeClr val="accent1"/>
                </a:solidFill>
                <a:latin typeface="Calibri" panose="020F0502020204030204" pitchFamily="34" charset="0"/>
              </a:rPr>
              <a:t>Extinguir polos </a:t>
            </a:r>
            <a:r>
              <a:rPr lang="pt-BR" sz="2800" dirty="0" err="1" smtClean="0">
                <a:solidFill>
                  <a:schemeClr val="accent1"/>
                </a:solidFill>
                <a:latin typeface="Calibri" panose="020F0502020204030204" pitchFamily="34" charset="0"/>
              </a:rPr>
              <a:t>EaD</a:t>
            </a:r>
            <a:r>
              <a:rPr lang="pt-BR" sz="2800" dirty="0" smtClean="0">
                <a:solidFill>
                  <a:schemeClr val="accent1"/>
                </a:solidFill>
                <a:latin typeface="Calibri" panose="020F0502020204030204" pitchFamily="34" charset="0"/>
              </a:rPr>
              <a:t>.</a:t>
            </a:r>
          </a:p>
          <a:p>
            <a:pPr marL="411162" lvl="1" algn="just" eaLnBrk="0" hangingPunct="0">
              <a:spcBef>
                <a:spcPts val="1400"/>
              </a:spcBef>
              <a:spcAft>
                <a:spcPts val="0"/>
              </a:spcAft>
              <a:buClr>
                <a:schemeClr val="accent2"/>
              </a:buClr>
            </a:pPr>
            <a:endParaRPr lang="pt-BR" b="1" dirty="0">
              <a:latin typeface="Calibri" panose="020F0502020204030204" pitchFamily="34" charset="0"/>
            </a:endParaRPr>
          </a:p>
          <a:p>
            <a:pPr marL="657225" lvl="1" indent="-246063" algn="just" eaLnBrk="0" hangingPunct="0">
              <a:spcBef>
                <a:spcPts val="1400"/>
              </a:spcBef>
              <a:spcAft>
                <a:spcPts val="0"/>
              </a:spcAft>
              <a:buClr>
                <a:schemeClr val="accent2"/>
              </a:buClr>
              <a:buFont typeface="Wingdings" panose="05000000000000000000" pitchFamily="2" charset="2"/>
              <a:buChar char="§"/>
            </a:pPr>
            <a:endParaRPr lang="pt-BR" sz="2000" dirty="0">
              <a:solidFill>
                <a:schemeClr val="accent1"/>
              </a:solidFill>
              <a:latin typeface="Calibri" panose="020F0502020204030204" pitchFamily="34" charset="0"/>
            </a:endParaRPr>
          </a:p>
        </p:txBody>
      </p:sp>
    </p:spTree>
    <p:extLst>
      <p:ext uri="{BB962C8B-B14F-4D97-AF65-F5344CB8AC3E}">
        <p14:creationId xmlns:p14="http://schemas.microsoft.com/office/powerpoint/2010/main" val="26780521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Personalizada 5">
      <a:dk1>
        <a:sysClr val="windowText" lastClr="000000"/>
      </a:dk1>
      <a:lt1>
        <a:sysClr val="window" lastClr="FFFFFF"/>
      </a:lt1>
      <a:dk2>
        <a:srgbClr val="424456"/>
      </a:dk2>
      <a:lt2>
        <a:srgbClr val="DEDEDE"/>
      </a:lt2>
      <a:accent1>
        <a:srgbClr val="53548A"/>
      </a:accent1>
      <a:accent2>
        <a:srgbClr val="83BBC1"/>
      </a:accent2>
      <a:accent3>
        <a:srgbClr val="326064"/>
      </a:accent3>
      <a:accent4>
        <a:srgbClr val="C4652D"/>
      </a:accent4>
      <a:accent5>
        <a:srgbClr val="8B5D3D"/>
      </a:accent5>
      <a:accent6>
        <a:srgbClr val="5C92B5"/>
      </a:accent6>
      <a:hlink>
        <a:srgbClr val="67AFBD"/>
      </a:hlink>
      <a:folHlink>
        <a:srgbClr val="C2A874"/>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5518</TotalTime>
  <Words>778</Words>
  <Application>Microsoft Office PowerPoint</Application>
  <PresentationFormat>Apresentação na tela (4:3)</PresentationFormat>
  <Paragraphs>88</Paragraphs>
  <Slides>16</Slides>
  <Notes>3</Notes>
  <HiddenSlides>0</HiddenSlides>
  <MMClips>0</MMClips>
  <ScaleCrop>false</ScaleCrop>
  <HeadingPairs>
    <vt:vector size="4" baseType="variant">
      <vt:variant>
        <vt:lpstr>Tema</vt:lpstr>
      </vt:variant>
      <vt:variant>
        <vt:i4>1</vt:i4>
      </vt:variant>
      <vt:variant>
        <vt:lpstr>Títulos de slides</vt:lpstr>
      </vt:variant>
      <vt:variant>
        <vt:i4>16</vt:i4>
      </vt:variant>
    </vt:vector>
  </HeadingPairs>
  <TitlesOfParts>
    <vt:vector size="17" baseType="lpstr">
      <vt:lpstr>Urbano</vt:lpstr>
      <vt:lpstr>    Coordenação-Geral de Regulação da Educação Superior a Distância</vt:lpstr>
      <vt:lpstr>Apresentação do PowerPoint</vt:lpstr>
      <vt:lpstr>    Decreto nº 9.057/2017 Portaria Normativa nº 11/2017</vt:lpstr>
      <vt:lpstr>Do Credenciamento EaD</vt:lpstr>
      <vt:lpstr>das avaliações in loco</vt:lpstr>
      <vt:lpstr>Dos polos EaD</vt:lpstr>
      <vt:lpstr>Dos polos EaD</vt:lpstr>
      <vt:lpstr>Dos polos EaD</vt:lpstr>
      <vt:lpstr>Dos polos EaD</vt:lpstr>
      <vt:lpstr>Dos polos EaD</vt:lpstr>
      <vt:lpstr>Dos ambientes profissionais</vt:lpstr>
      <vt:lpstr>Momentos presenciais</vt:lpstr>
      <vt:lpstr>Das regras de transição</vt:lpstr>
      <vt:lpstr>Das regras de transição</vt:lpstr>
      <vt:lpstr>Das regras de transição</vt:lpstr>
      <vt:lpstr>  Obrigado!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0zad</cp:lastModifiedBy>
  <cp:revision>288</cp:revision>
  <cp:lastPrinted>2016-10-25T19:06:28Z</cp:lastPrinted>
  <dcterms:created xsi:type="dcterms:W3CDTF">2011-10-26T22:59:17Z</dcterms:created>
  <dcterms:modified xsi:type="dcterms:W3CDTF">2017-09-01T15:32:26Z</dcterms:modified>
</cp:coreProperties>
</file>